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88" r:id="rId2"/>
    <p:sldId id="261" r:id="rId3"/>
    <p:sldId id="287" r:id="rId4"/>
    <p:sldId id="270" r:id="rId5"/>
    <p:sldId id="289" r:id="rId6"/>
    <p:sldId id="278" r:id="rId7"/>
    <p:sldId id="290" r:id="rId8"/>
    <p:sldId id="263" r:id="rId9"/>
    <p:sldId id="271" r:id="rId10"/>
    <p:sldId id="291" r:id="rId11"/>
    <p:sldId id="264" r:id="rId12"/>
    <p:sldId id="294" r:id="rId13"/>
    <p:sldId id="295" r:id="rId14"/>
    <p:sldId id="296" r:id="rId15"/>
    <p:sldId id="298" r:id="rId16"/>
    <p:sldId id="297" r:id="rId17"/>
    <p:sldId id="299" r:id="rId18"/>
    <p:sldId id="300" r:id="rId19"/>
    <p:sldId id="301" r:id="rId20"/>
    <p:sldId id="302" r:id="rId21"/>
    <p:sldId id="303" r:id="rId22"/>
    <p:sldId id="29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D99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1" autoAdjust="0"/>
    <p:restoredTop sz="96314" autoAdjust="0"/>
  </p:normalViewPr>
  <p:slideViewPr>
    <p:cSldViewPr snapToGrid="0">
      <p:cViewPr varScale="1">
        <p:scale>
          <a:sx n="81" d="100"/>
          <a:sy n="81" d="100"/>
        </p:scale>
        <p:origin x="6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鹏 欧阳" userId="fe15e48466adcc93" providerId="LiveId" clId="{3EE5F2F4-8C78-481D-8849-B69C8AE69143}"/>
    <pc:docChg chg="undo custSel addSld modSld sldOrd">
      <pc:chgData name="小鹏 欧阳" userId="fe15e48466adcc93" providerId="LiveId" clId="{3EE5F2F4-8C78-481D-8849-B69C8AE69143}" dt="2024-05-08T03:43:57.348" v="121"/>
      <pc:docMkLst>
        <pc:docMk/>
      </pc:docMkLst>
      <pc:sldChg chg="addSp modSp mod modAnim">
        <pc:chgData name="小鹏 欧阳" userId="fe15e48466adcc93" providerId="LiveId" clId="{3EE5F2F4-8C78-481D-8849-B69C8AE69143}" dt="2024-05-07T14:09:18.227" v="73"/>
        <pc:sldMkLst>
          <pc:docMk/>
          <pc:sldMk cId="0" sldId="261"/>
        </pc:sldMkLst>
        <pc:spChg chg="mod">
          <ac:chgData name="小鹏 欧阳" userId="fe15e48466adcc93" providerId="LiveId" clId="{3EE5F2F4-8C78-481D-8849-B69C8AE69143}" dt="2024-05-07T14:08:13.139" v="62"/>
          <ac:spMkLst>
            <pc:docMk/>
            <pc:sldMk cId="0" sldId="261"/>
            <ac:spMk id="3" creationId="{769A0BBE-E7B9-8848-FFFF-00DC34A2D64E}"/>
          </ac:spMkLst>
        </pc:spChg>
        <pc:spChg chg="mod">
          <ac:chgData name="小鹏 欧阳" userId="fe15e48466adcc93" providerId="LiveId" clId="{3EE5F2F4-8C78-481D-8849-B69C8AE69143}" dt="2024-05-07T14:08:30.363" v="68"/>
          <ac:spMkLst>
            <pc:docMk/>
            <pc:sldMk cId="0" sldId="261"/>
            <ac:spMk id="4" creationId="{EFFC1666-9B58-95C1-BBB0-E6F4431B962E}"/>
          </ac:spMkLst>
        </pc:spChg>
        <pc:spChg chg="mod">
          <ac:chgData name="小鹏 欧阳" userId="fe15e48466adcc93" providerId="LiveId" clId="{3EE5F2F4-8C78-481D-8849-B69C8AE69143}" dt="2024-05-07T14:08:35.021" v="70" actId="20577"/>
          <ac:spMkLst>
            <pc:docMk/>
            <pc:sldMk cId="0" sldId="261"/>
            <ac:spMk id="5" creationId="{C071E623-237F-4DAB-BA00-1DD85E0FCF87}"/>
          </ac:spMkLst>
        </pc:spChg>
        <pc:grpChg chg="add mod">
          <ac:chgData name="小鹏 欧阳" userId="fe15e48466adcc93" providerId="LiveId" clId="{3EE5F2F4-8C78-481D-8849-B69C8AE69143}" dt="2024-05-07T14:08:45.070" v="71" actId="1076"/>
          <ac:grpSpMkLst>
            <pc:docMk/>
            <pc:sldMk cId="0" sldId="261"/>
            <ac:grpSpMk id="2" creationId="{A9CB1990-A170-520E-D11E-6F5C1F56062D}"/>
          </ac:grpSpMkLst>
        </pc:grpChg>
      </pc:sldChg>
      <pc:sldChg chg="modSp mod">
        <pc:chgData name="小鹏 欧阳" userId="fe15e48466adcc93" providerId="LiveId" clId="{3EE5F2F4-8C78-481D-8849-B69C8AE69143}" dt="2024-05-07T14:40:44.273" v="85" actId="20577"/>
        <pc:sldMkLst>
          <pc:docMk/>
          <pc:sldMk cId="0" sldId="263"/>
        </pc:sldMkLst>
        <pc:spChg chg="mod">
          <ac:chgData name="小鹏 欧阳" userId="fe15e48466adcc93" providerId="LiveId" clId="{3EE5F2F4-8C78-481D-8849-B69C8AE69143}" dt="2024-05-07T14:40:44.273" v="85" actId="20577"/>
          <ac:spMkLst>
            <pc:docMk/>
            <pc:sldMk cId="0" sldId="263"/>
            <ac:spMk id="2" creationId="{86414291-B3C2-7A6C-197F-1F7F55AE057B}"/>
          </ac:spMkLst>
        </pc:spChg>
      </pc:sldChg>
      <pc:sldChg chg="modSp mod">
        <pc:chgData name="小鹏 欧阳" userId="fe15e48466adcc93" providerId="LiveId" clId="{3EE5F2F4-8C78-481D-8849-B69C8AE69143}" dt="2024-05-08T03:43:57.348" v="121"/>
        <pc:sldMkLst>
          <pc:docMk/>
          <pc:sldMk cId="0" sldId="271"/>
        </pc:sldMkLst>
        <pc:spChg chg="mod">
          <ac:chgData name="小鹏 欧阳" userId="fe15e48466adcc93" providerId="LiveId" clId="{3EE5F2F4-8C78-481D-8849-B69C8AE69143}" dt="2024-05-08T03:43:46.422" v="118"/>
          <ac:spMkLst>
            <pc:docMk/>
            <pc:sldMk cId="0" sldId="271"/>
            <ac:spMk id="60" creationId="{00000000-0000-0000-0000-000000000000}"/>
          </ac:spMkLst>
        </pc:spChg>
        <pc:spChg chg="mod">
          <ac:chgData name="小鹏 欧阳" userId="fe15e48466adcc93" providerId="LiveId" clId="{3EE5F2F4-8C78-481D-8849-B69C8AE69143}" dt="2024-05-08T03:43:57.348" v="121"/>
          <ac:spMkLst>
            <pc:docMk/>
            <pc:sldMk cId="0" sldId="271"/>
            <ac:spMk id="63" creationId="{00000000-0000-0000-0000-000000000000}"/>
          </ac:spMkLst>
        </pc:spChg>
      </pc:sldChg>
      <pc:sldChg chg="modAnim">
        <pc:chgData name="小鹏 欧阳" userId="fe15e48466adcc93" providerId="LiveId" clId="{3EE5F2F4-8C78-481D-8849-B69C8AE69143}" dt="2024-05-07T14:09:21.511" v="74"/>
        <pc:sldMkLst>
          <pc:docMk/>
          <pc:sldMk cId="0" sldId="287"/>
        </pc:sldMkLst>
      </pc:sldChg>
      <pc:sldChg chg="modAnim">
        <pc:chgData name="小鹏 欧阳" userId="fe15e48466adcc93" providerId="LiveId" clId="{3EE5F2F4-8C78-481D-8849-B69C8AE69143}" dt="2024-05-07T14:09:13.937" v="72"/>
        <pc:sldMkLst>
          <pc:docMk/>
          <pc:sldMk cId="0" sldId="288"/>
        </pc:sldMkLst>
      </pc:sldChg>
      <pc:sldChg chg="modAnim">
        <pc:chgData name="小鹏 欧阳" userId="fe15e48466adcc93" providerId="LiveId" clId="{3EE5F2F4-8C78-481D-8849-B69C8AE69143}" dt="2024-05-07T14:09:28.008" v="75"/>
        <pc:sldMkLst>
          <pc:docMk/>
          <pc:sldMk cId="0" sldId="289"/>
        </pc:sldMkLst>
      </pc:sldChg>
      <pc:sldChg chg="modAnim">
        <pc:chgData name="小鹏 欧阳" userId="fe15e48466adcc93" providerId="LiveId" clId="{3EE5F2F4-8C78-481D-8849-B69C8AE69143}" dt="2024-05-07T14:09:36.187" v="76"/>
        <pc:sldMkLst>
          <pc:docMk/>
          <pc:sldMk cId="0" sldId="290"/>
        </pc:sldMkLst>
      </pc:sldChg>
      <pc:sldChg chg="modAnim">
        <pc:chgData name="小鹏 欧阳" userId="fe15e48466adcc93" providerId="LiveId" clId="{3EE5F2F4-8C78-481D-8849-B69C8AE69143}" dt="2024-05-07T14:09:42.045" v="77"/>
        <pc:sldMkLst>
          <pc:docMk/>
          <pc:sldMk cId="0" sldId="291"/>
        </pc:sldMkLst>
      </pc:sldChg>
      <pc:sldChg chg="modSp modAnim">
        <pc:chgData name="小鹏 欧阳" userId="fe15e48466adcc93" providerId="LiveId" clId="{3EE5F2F4-8C78-481D-8849-B69C8AE69143}" dt="2024-05-07T14:10:00.395" v="79"/>
        <pc:sldMkLst>
          <pc:docMk/>
          <pc:sldMk cId="0" sldId="292"/>
        </pc:sldMkLst>
        <pc:spChg chg="mod">
          <ac:chgData name="小鹏 欧阳" userId="fe15e48466adcc93" providerId="LiveId" clId="{3EE5F2F4-8C78-481D-8849-B69C8AE69143}" dt="2024-05-07T11:35:15.434" v="5"/>
          <ac:spMkLst>
            <pc:docMk/>
            <pc:sldMk cId="0" sldId="292"/>
            <ac:spMk id="42" creationId="{00000000-0000-0000-0000-000000000000}"/>
          </ac:spMkLst>
        </pc:spChg>
      </pc:sldChg>
      <pc:sldChg chg="ord">
        <pc:chgData name="小鹏 欧阳" userId="fe15e48466adcc93" providerId="LiveId" clId="{3EE5F2F4-8C78-481D-8849-B69C8AE69143}" dt="2024-05-07T11:33:07.259" v="3"/>
        <pc:sldMkLst>
          <pc:docMk/>
          <pc:sldMk cId="2104706143" sldId="297"/>
        </pc:sldMkLst>
      </pc:sldChg>
      <pc:sldChg chg="ord">
        <pc:chgData name="小鹏 欧阳" userId="fe15e48466adcc93" providerId="LiveId" clId="{3EE5F2F4-8C78-481D-8849-B69C8AE69143}" dt="2024-05-07T14:10:34.288" v="81"/>
        <pc:sldMkLst>
          <pc:docMk/>
          <pc:sldMk cId="4134978622" sldId="300"/>
        </pc:sldMkLst>
      </pc:sldChg>
      <pc:sldChg chg="modSp add ord modAnim">
        <pc:chgData name="小鹏 欧阳" userId="fe15e48466adcc93" providerId="LiveId" clId="{3EE5F2F4-8C78-481D-8849-B69C8AE69143}" dt="2024-05-07T14:09:53.656" v="78"/>
        <pc:sldMkLst>
          <pc:docMk/>
          <pc:sldMk cId="3649626956" sldId="301"/>
        </pc:sldMkLst>
        <pc:spChg chg="mod">
          <ac:chgData name="小鹏 欧阳" userId="fe15e48466adcc93" providerId="LiveId" clId="{3EE5F2F4-8C78-481D-8849-B69C8AE69143}" dt="2024-05-07T13:43:25.865" v="10" actId="20577"/>
          <ac:spMkLst>
            <pc:docMk/>
            <pc:sldMk cId="3649626956" sldId="301"/>
            <ac:spMk id="13" creationId="{00000000-0000-0000-0000-000000000000}"/>
          </ac:spMkLst>
        </pc:spChg>
        <pc:spChg chg="mod">
          <ac:chgData name="小鹏 欧阳" userId="fe15e48466adcc93" providerId="LiveId" clId="{3EE5F2F4-8C78-481D-8849-B69C8AE69143}" dt="2024-05-07T13:44:11.458" v="15"/>
          <ac:spMkLst>
            <pc:docMk/>
            <pc:sldMk cId="3649626956" sldId="301"/>
            <ac:spMk id="14" creationId="{00000000-0000-0000-0000-000000000000}"/>
          </ac:spMkLst>
        </pc:spChg>
      </pc:sldChg>
      <pc:sldChg chg="addSp delSp modSp add mod ord">
        <pc:chgData name="小鹏 欧阳" userId="fe15e48466adcc93" providerId="LiveId" clId="{3EE5F2F4-8C78-481D-8849-B69C8AE69143}" dt="2024-05-07T14:50:45.865" v="103" actId="1076"/>
        <pc:sldMkLst>
          <pc:docMk/>
          <pc:sldMk cId="3400275801" sldId="302"/>
        </pc:sldMkLst>
        <pc:spChg chg="add mod">
          <ac:chgData name="小鹏 欧阳" userId="fe15e48466adcc93" providerId="LiveId" clId="{3EE5F2F4-8C78-481D-8849-B69C8AE69143}" dt="2024-05-07T14:46:46.930" v="99" actId="14100"/>
          <ac:spMkLst>
            <pc:docMk/>
            <pc:sldMk cId="3400275801" sldId="302"/>
            <ac:spMk id="2" creationId="{4BC47162-B859-349E-9A7B-AB7E154B8560}"/>
          </ac:spMkLst>
        </pc:spChg>
        <pc:spChg chg="mod">
          <ac:chgData name="小鹏 欧阳" userId="fe15e48466adcc93" providerId="LiveId" clId="{3EE5F2F4-8C78-481D-8849-B69C8AE69143}" dt="2024-05-07T13:45:05.095" v="33"/>
          <ac:spMkLst>
            <pc:docMk/>
            <pc:sldMk cId="3400275801" sldId="302"/>
            <ac:spMk id="28" creationId="{00000000-0000-0000-0000-000000000000}"/>
          </ac:spMkLst>
        </pc:spChg>
        <pc:picChg chg="del">
          <ac:chgData name="小鹏 欧阳" userId="fe15e48466adcc93" providerId="LiveId" clId="{3EE5F2F4-8C78-481D-8849-B69C8AE69143}" dt="2024-05-07T13:45:17.919" v="34" actId="478"/>
          <ac:picMkLst>
            <pc:docMk/>
            <pc:sldMk cId="3400275801" sldId="302"/>
            <ac:picMk id="3" creationId="{4CE86582-9434-C810-E317-59917DBAF0AE}"/>
          </ac:picMkLst>
        </pc:picChg>
        <pc:picChg chg="add mod">
          <ac:chgData name="小鹏 欧阳" userId="fe15e48466adcc93" providerId="LiveId" clId="{3EE5F2F4-8C78-481D-8849-B69C8AE69143}" dt="2024-05-07T14:50:45.865" v="103" actId="1076"/>
          <ac:picMkLst>
            <pc:docMk/>
            <pc:sldMk cId="3400275801" sldId="302"/>
            <ac:picMk id="5" creationId="{2B6818FB-60E3-A95D-01D6-E1FB4506D8DE}"/>
          </ac:picMkLst>
        </pc:picChg>
      </pc:sldChg>
      <pc:sldChg chg="addSp delSp modSp add mod">
        <pc:chgData name="小鹏 欧阳" userId="fe15e48466adcc93" providerId="LiveId" clId="{3EE5F2F4-8C78-481D-8849-B69C8AE69143}" dt="2024-05-07T13:56:18.552" v="61"/>
        <pc:sldMkLst>
          <pc:docMk/>
          <pc:sldMk cId="4115759410" sldId="303"/>
        </pc:sldMkLst>
        <pc:spChg chg="del">
          <ac:chgData name="小鹏 欧阳" userId="fe15e48466adcc93" providerId="LiveId" clId="{3EE5F2F4-8C78-481D-8849-B69C8AE69143}" dt="2024-05-07T13:51:06.537" v="56" actId="478"/>
          <ac:spMkLst>
            <pc:docMk/>
            <pc:sldMk cId="4115759410" sldId="303"/>
            <ac:spMk id="2" creationId="{4BC47162-B859-349E-9A7B-AB7E154B8560}"/>
          </ac:spMkLst>
        </pc:spChg>
        <pc:spChg chg="add mod">
          <ac:chgData name="小鹏 欧阳" userId="fe15e48466adcc93" providerId="LiveId" clId="{3EE5F2F4-8C78-481D-8849-B69C8AE69143}" dt="2024-05-07T13:51:21.597" v="57"/>
          <ac:spMkLst>
            <pc:docMk/>
            <pc:sldMk cId="4115759410" sldId="303"/>
            <ac:spMk id="3" creationId="{27EE2DED-5674-D518-2EA1-B48E2F7782FB}"/>
          </ac:spMkLst>
        </pc:spChg>
        <pc:spChg chg="add mod">
          <ac:chgData name="小鹏 欧阳" userId="fe15e48466adcc93" providerId="LiveId" clId="{3EE5F2F4-8C78-481D-8849-B69C8AE69143}" dt="2024-05-07T13:51:29.217" v="59" actId="1076"/>
          <ac:spMkLst>
            <pc:docMk/>
            <pc:sldMk cId="4115759410" sldId="303"/>
            <ac:spMk id="4" creationId="{B99D3D64-7A91-B9D4-C883-11C91FB4B6DD}"/>
          </ac:spMkLst>
        </pc:spChg>
        <pc:spChg chg="add mod">
          <ac:chgData name="小鹏 欧阳" userId="fe15e48466adcc93" providerId="LiveId" clId="{3EE5F2F4-8C78-481D-8849-B69C8AE69143}" dt="2024-05-07T13:54:17.121" v="60"/>
          <ac:spMkLst>
            <pc:docMk/>
            <pc:sldMk cId="4115759410" sldId="303"/>
            <ac:spMk id="5" creationId="{FEC241FC-5BF4-3167-A3F5-38F25DC1DDAC}"/>
          </ac:spMkLst>
        </pc:spChg>
        <pc:spChg chg="add mod">
          <ac:chgData name="小鹏 欧阳" userId="fe15e48466adcc93" providerId="LiveId" clId="{3EE5F2F4-8C78-481D-8849-B69C8AE69143}" dt="2024-05-07T13:54:17.121" v="60"/>
          <ac:spMkLst>
            <pc:docMk/>
            <pc:sldMk cId="4115759410" sldId="303"/>
            <ac:spMk id="6" creationId="{FD53D33D-B03A-C4C4-CC01-5C19BB7204BE}"/>
          </ac:spMkLst>
        </pc:spChg>
        <pc:spChg chg="add mod">
          <ac:chgData name="小鹏 欧阳" userId="fe15e48466adcc93" providerId="LiveId" clId="{3EE5F2F4-8C78-481D-8849-B69C8AE69143}" dt="2024-05-07T13:56:18.552" v="61"/>
          <ac:spMkLst>
            <pc:docMk/>
            <pc:sldMk cId="4115759410" sldId="303"/>
            <ac:spMk id="11" creationId="{75A83B1A-61DD-DEE8-A396-9F16703D2076}"/>
          </ac:spMkLst>
        </pc:spChg>
        <pc:spChg chg="add mod">
          <ac:chgData name="小鹏 欧阳" userId="fe15e48466adcc93" providerId="LiveId" clId="{3EE5F2F4-8C78-481D-8849-B69C8AE69143}" dt="2024-05-07T13:56:18.552" v="61"/>
          <ac:spMkLst>
            <pc:docMk/>
            <pc:sldMk cId="4115759410" sldId="303"/>
            <ac:spMk id="12" creationId="{2435F3B1-1C60-E0C7-2DC9-D3A706777659}"/>
          </ac:spMkLst>
        </pc:spChg>
        <pc:spChg chg="add mod">
          <ac:chgData name="小鹏 欧阳" userId="fe15e48466adcc93" providerId="LiveId" clId="{3EE5F2F4-8C78-481D-8849-B69C8AE69143}" dt="2024-05-07T13:56:18.552" v="61"/>
          <ac:spMkLst>
            <pc:docMk/>
            <pc:sldMk cId="4115759410" sldId="303"/>
            <ac:spMk id="13" creationId="{27A543E9-661D-3DD2-610B-D6D75E11BF52}"/>
          </ac:spMkLst>
        </pc:spChg>
        <pc:spChg chg="add mod">
          <ac:chgData name="小鹏 欧阳" userId="fe15e48466adcc93" providerId="LiveId" clId="{3EE5F2F4-8C78-481D-8849-B69C8AE69143}" dt="2024-05-07T13:56:18.552" v="61"/>
          <ac:spMkLst>
            <pc:docMk/>
            <pc:sldMk cId="4115759410" sldId="303"/>
            <ac:spMk id="14" creationId="{4F561588-7DF5-CBD7-EB46-C2DE475853CC}"/>
          </ac:spMkLst>
        </pc:spChg>
        <pc:spChg chg="add mod">
          <ac:chgData name="小鹏 欧阳" userId="fe15e48466adcc93" providerId="LiveId" clId="{3EE5F2F4-8C78-481D-8849-B69C8AE69143}" dt="2024-05-07T13:56:18.552" v="61"/>
          <ac:spMkLst>
            <pc:docMk/>
            <pc:sldMk cId="4115759410" sldId="303"/>
            <ac:spMk id="19" creationId="{DC935266-A4D1-3902-4FE7-DF1BFD3E1E9A}"/>
          </ac:spMkLst>
        </pc:spChg>
        <pc:spChg chg="add mod">
          <ac:chgData name="小鹏 欧阳" userId="fe15e48466adcc93" providerId="LiveId" clId="{3EE5F2F4-8C78-481D-8849-B69C8AE69143}" dt="2024-05-07T13:56:18.552" v="61"/>
          <ac:spMkLst>
            <pc:docMk/>
            <pc:sldMk cId="4115759410" sldId="303"/>
            <ac:spMk id="20" creationId="{116C589F-D5E9-0D21-D115-55926F15D255}"/>
          </ac:spMkLst>
        </pc:spChg>
        <pc:spChg chg="add mod">
          <ac:chgData name="小鹏 欧阳" userId="fe15e48466adcc93" providerId="LiveId" clId="{3EE5F2F4-8C78-481D-8849-B69C8AE69143}" dt="2024-05-07T13:56:18.552" v="61"/>
          <ac:spMkLst>
            <pc:docMk/>
            <pc:sldMk cId="4115759410" sldId="303"/>
            <ac:spMk id="21" creationId="{98CC7548-2AAE-45AA-C8C1-BABE371132D5}"/>
          </ac:spMkLst>
        </pc:spChg>
        <pc:spChg chg="add mod">
          <ac:chgData name="小鹏 欧阳" userId="fe15e48466adcc93" providerId="LiveId" clId="{3EE5F2F4-8C78-481D-8849-B69C8AE69143}" dt="2024-05-07T13:56:18.552" v="61"/>
          <ac:spMkLst>
            <pc:docMk/>
            <pc:sldMk cId="4115759410" sldId="303"/>
            <ac:spMk id="22" creationId="{568BAFEA-3B5C-FA36-E868-8798B332398C}"/>
          </ac:spMkLst>
        </pc:spChg>
        <pc:spChg chg="mod">
          <ac:chgData name="小鹏 欧阳" userId="fe15e48466adcc93" providerId="LiveId" clId="{3EE5F2F4-8C78-481D-8849-B69C8AE69143}" dt="2024-05-07T13:50:57.405" v="55"/>
          <ac:spMkLst>
            <pc:docMk/>
            <pc:sldMk cId="4115759410" sldId="303"/>
            <ac:spMk id="28" creationId="{00000000-0000-0000-0000-000000000000}"/>
          </ac:spMkLst>
        </pc:spChg>
        <pc:cxnChg chg="add mod">
          <ac:chgData name="小鹏 欧阳" userId="fe15e48466adcc93" providerId="LiveId" clId="{3EE5F2F4-8C78-481D-8849-B69C8AE69143}" dt="2024-05-07T13:56:18.552" v="61"/>
          <ac:cxnSpMkLst>
            <pc:docMk/>
            <pc:sldMk cId="4115759410" sldId="303"/>
            <ac:cxnSpMk id="7" creationId="{C5BA0B82-3E5A-801B-F4E5-6CEA1A0171D6}"/>
          </ac:cxnSpMkLst>
        </pc:cxnChg>
        <pc:cxnChg chg="add mod">
          <ac:chgData name="小鹏 欧阳" userId="fe15e48466adcc93" providerId="LiveId" clId="{3EE5F2F4-8C78-481D-8849-B69C8AE69143}" dt="2024-05-07T13:56:18.552" v="61"/>
          <ac:cxnSpMkLst>
            <pc:docMk/>
            <pc:sldMk cId="4115759410" sldId="303"/>
            <ac:cxnSpMk id="8" creationId="{655ED022-669A-C270-249F-036A4695D980}"/>
          </ac:cxnSpMkLst>
        </pc:cxnChg>
        <pc:cxnChg chg="add mod">
          <ac:chgData name="小鹏 欧阳" userId="fe15e48466adcc93" providerId="LiveId" clId="{3EE5F2F4-8C78-481D-8849-B69C8AE69143}" dt="2024-05-07T13:56:18.552" v="61"/>
          <ac:cxnSpMkLst>
            <pc:docMk/>
            <pc:sldMk cId="4115759410" sldId="303"/>
            <ac:cxnSpMk id="9" creationId="{7D24C953-B3C5-A99E-55EE-618E6E62E334}"/>
          </ac:cxnSpMkLst>
        </pc:cxnChg>
        <pc:cxnChg chg="add mod">
          <ac:chgData name="小鹏 欧阳" userId="fe15e48466adcc93" providerId="LiveId" clId="{3EE5F2F4-8C78-481D-8849-B69C8AE69143}" dt="2024-05-07T13:56:18.552" v="61"/>
          <ac:cxnSpMkLst>
            <pc:docMk/>
            <pc:sldMk cId="4115759410" sldId="303"/>
            <ac:cxnSpMk id="10" creationId="{8F48DE35-5070-69F5-AF3A-F0A5CD8D314A}"/>
          </ac:cxnSpMkLst>
        </pc:cxnChg>
        <pc:cxnChg chg="add mod">
          <ac:chgData name="小鹏 欧阳" userId="fe15e48466adcc93" providerId="LiveId" clId="{3EE5F2F4-8C78-481D-8849-B69C8AE69143}" dt="2024-05-07T13:56:18.552" v="61"/>
          <ac:cxnSpMkLst>
            <pc:docMk/>
            <pc:sldMk cId="4115759410" sldId="303"/>
            <ac:cxnSpMk id="15" creationId="{9E18D2D3-36FD-20E0-63E5-83BC486528BD}"/>
          </ac:cxnSpMkLst>
        </pc:cxnChg>
        <pc:cxnChg chg="add mod">
          <ac:chgData name="小鹏 欧阳" userId="fe15e48466adcc93" providerId="LiveId" clId="{3EE5F2F4-8C78-481D-8849-B69C8AE69143}" dt="2024-05-07T13:56:18.552" v="61"/>
          <ac:cxnSpMkLst>
            <pc:docMk/>
            <pc:sldMk cId="4115759410" sldId="303"/>
            <ac:cxnSpMk id="16" creationId="{1643A634-5B5E-5A1D-4C49-951A65A0B3BB}"/>
          </ac:cxnSpMkLst>
        </pc:cxnChg>
        <pc:cxnChg chg="add mod">
          <ac:chgData name="小鹏 欧阳" userId="fe15e48466adcc93" providerId="LiveId" clId="{3EE5F2F4-8C78-481D-8849-B69C8AE69143}" dt="2024-05-07T13:56:18.552" v="61"/>
          <ac:cxnSpMkLst>
            <pc:docMk/>
            <pc:sldMk cId="4115759410" sldId="303"/>
            <ac:cxnSpMk id="17" creationId="{422077AF-6F4A-9FB6-7CCC-3FD87440A946}"/>
          </ac:cxnSpMkLst>
        </pc:cxnChg>
        <pc:cxnChg chg="add mod">
          <ac:chgData name="小鹏 欧阳" userId="fe15e48466adcc93" providerId="LiveId" clId="{3EE5F2F4-8C78-481D-8849-B69C8AE69143}" dt="2024-05-07T13:56:18.552" v="61"/>
          <ac:cxnSpMkLst>
            <pc:docMk/>
            <pc:sldMk cId="4115759410" sldId="303"/>
            <ac:cxnSpMk id="18" creationId="{5E1B03AE-2502-4721-4FFD-D78E273C766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M" panose="00020600040101010101" pitchFamily="18" charset="-122"/>
                <a:ea typeface="阿里巴巴普惠体 M" panose="00020600040101010101" pitchFamily="18" charset="-122"/>
              </a:defRPr>
            </a:lvl1pPr>
          </a:lstStyle>
          <a:p>
            <a:fld id="{18387E6D-879A-4C3F-B90B-CB5B7D8C9D92}" type="datetimeFigureOut">
              <a:rPr lang="zh-CN" altLang="en-US" smtClean="0"/>
              <a:t>2024/5/8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M" panose="00020600040101010101" pitchFamily="18" charset="-122"/>
                <a:ea typeface="阿里巴巴普惠体 M" panose="00020600040101010101" pitchFamily="18" charset="-122"/>
              </a:defRPr>
            </a:lvl1pPr>
          </a:lstStyle>
          <a:p>
            <a:fld id="{4DD70E93-9BC9-4DA2-8CAC-F4FC08D1C8CE}" type="slidenum">
              <a:rPr lang="zh-CN" altLang="en-US" smtClean="0"/>
              <a:t>‹#›</a:t>
            </a:fld>
            <a:endParaRPr lang="zh-CN" altLang="en-US" dirty="0"/>
          </a:p>
        </p:txBody>
      </p:sp>
    </p:spTree>
    <p:extLst>
      <p:ext uri="{BB962C8B-B14F-4D97-AF65-F5344CB8AC3E}">
        <p14:creationId xmlns:p14="http://schemas.microsoft.com/office/powerpoint/2010/main" val="1727502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1pPr>
    <a:lvl2pPr marL="4572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2pPr>
    <a:lvl3pPr marL="9144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3pPr>
    <a:lvl4pPr marL="13716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4pPr>
    <a:lvl5pPr marL="18288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851985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9638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11</a:t>
            </a:fld>
            <a:endParaRPr lang="zh-CN" altLang="en-US">
              <a:latin typeface="Calibri" panose="020F0502020204030204" pitchFamily="34" charset="0"/>
            </a:endParaRPr>
          </a:p>
        </p:txBody>
      </p:sp>
    </p:spTree>
    <p:extLst>
      <p:ext uri="{BB962C8B-B14F-4D97-AF65-F5344CB8AC3E}">
        <p14:creationId xmlns:p14="http://schemas.microsoft.com/office/powerpoint/2010/main" val="342183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12</a:t>
            </a:fld>
            <a:endParaRPr lang="zh-CN" altLang="en-US">
              <a:latin typeface="Calibri" panose="020F0502020204030204" pitchFamily="34" charset="0"/>
            </a:endParaRPr>
          </a:p>
        </p:txBody>
      </p:sp>
    </p:spTree>
    <p:extLst>
      <p:ext uri="{BB962C8B-B14F-4D97-AF65-F5344CB8AC3E}">
        <p14:creationId xmlns:p14="http://schemas.microsoft.com/office/powerpoint/2010/main" val="32768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13</a:t>
            </a:fld>
            <a:endParaRPr lang="zh-CN" altLang="en-US">
              <a:latin typeface="Calibri" panose="020F0502020204030204" pitchFamily="34" charset="0"/>
            </a:endParaRPr>
          </a:p>
        </p:txBody>
      </p:sp>
    </p:spTree>
    <p:extLst>
      <p:ext uri="{BB962C8B-B14F-4D97-AF65-F5344CB8AC3E}">
        <p14:creationId xmlns:p14="http://schemas.microsoft.com/office/powerpoint/2010/main" val="3966325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14</a:t>
            </a:fld>
            <a:endParaRPr lang="zh-CN" altLang="en-US">
              <a:latin typeface="Calibri" panose="020F0502020204030204" pitchFamily="34" charset="0"/>
            </a:endParaRPr>
          </a:p>
        </p:txBody>
      </p:sp>
    </p:spTree>
    <p:extLst>
      <p:ext uri="{BB962C8B-B14F-4D97-AF65-F5344CB8AC3E}">
        <p14:creationId xmlns:p14="http://schemas.microsoft.com/office/powerpoint/2010/main" val="2876763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15</a:t>
            </a:fld>
            <a:endParaRPr lang="zh-CN" altLang="en-US">
              <a:latin typeface="Calibri" panose="020F0502020204030204" pitchFamily="34" charset="0"/>
            </a:endParaRPr>
          </a:p>
        </p:txBody>
      </p:sp>
    </p:spTree>
    <p:extLst>
      <p:ext uri="{BB962C8B-B14F-4D97-AF65-F5344CB8AC3E}">
        <p14:creationId xmlns:p14="http://schemas.microsoft.com/office/powerpoint/2010/main" val="3127721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16</a:t>
            </a:fld>
            <a:endParaRPr lang="zh-CN" altLang="en-US">
              <a:latin typeface="Calibri" panose="020F0502020204030204" pitchFamily="34" charset="0"/>
            </a:endParaRPr>
          </a:p>
        </p:txBody>
      </p:sp>
    </p:spTree>
    <p:extLst>
      <p:ext uri="{BB962C8B-B14F-4D97-AF65-F5344CB8AC3E}">
        <p14:creationId xmlns:p14="http://schemas.microsoft.com/office/powerpoint/2010/main" val="57729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17</a:t>
            </a:fld>
            <a:endParaRPr lang="zh-CN" altLang="en-US">
              <a:latin typeface="Calibri" panose="020F0502020204030204" pitchFamily="34" charset="0"/>
            </a:endParaRPr>
          </a:p>
        </p:txBody>
      </p:sp>
    </p:spTree>
    <p:extLst>
      <p:ext uri="{BB962C8B-B14F-4D97-AF65-F5344CB8AC3E}">
        <p14:creationId xmlns:p14="http://schemas.microsoft.com/office/powerpoint/2010/main" val="186743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18</a:t>
            </a:fld>
            <a:endParaRPr lang="zh-CN" altLang="en-US">
              <a:latin typeface="Calibri" panose="020F0502020204030204" pitchFamily="34" charset="0"/>
            </a:endParaRPr>
          </a:p>
        </p:txBody>
      </p:sp>
    </p:spTree>
    <p:extLst>
      <p:ext uri="{BB962C8B-B14F-4D97-AF65-F5344CB8AC3E}">
        <p14:creationId xmlns:p14="http://schemas.microsoft.com/office/powerpoint/2010/main" val="353235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17007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879522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20</a:t>
            </a:fld>
            <a:endParaRPr lang="zh-CN" altLang="en-US">
              <a:latin typeface="Calibri" panose="020F0502020204030204" pitchFamily="34" charset="0"/>
            </a:endParaRPr>
          </a:p>
        </p:txBody>
      </p:sp>
    </p:spTree>
    <p:extLst>
      <p:ext uri="{BB962C8B-B14F-4D97-AF65-F5344CB8AC3E}">
        <p14:creationId xmlns:p14="http://schemas.microsoft.com/office/powerpoint/2010/main" val="2434225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4563B10B-FAAD-449F-A02E-689967197FD6}" type="slidenum">
              <a:rPr lang="zh-CN" altLang="en-US" smtClean="0">
                <a:latin typeface="Calibri" panose="020F0502020204030204" pitchFamily="34" charset="0"/>
              </a:rPr>
              <a:t>21</a:t>
            </a:fld>
            <a:endParaRPr lang="zh-CN" altLang="en-US">
              <a:latin typeface="Calibri" panose="020F0502020204030204" pitchFamily="34" charset="0"/>
            </a:endParaRPr>
          </a:p>
        </p:txBody>
      </p:sp>
    </p:spTree>
    <p:extLst>
      <p:ext uri="{BB962C8B-B14F-4D97-AF65-F5344CB8AC3E}">
        <p14:creationId xmlns:p14="http://schemas.microsoft.com/office/powerpoint/2010/main" val="940673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16933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79860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4</a:t>
            </a:fld>
            <a:endParaRPr lang="zh-CN" altLang="en-US"/>
          </a:p>
        </p:txBody>
      </p:sp>
    </p:spTree>
    <p:extLst>
      <p:ext uri="{BB962C8B-B14F-4D97-AF65-F5344CB8AC3E}">
        <p14:creationId xmlns:p14="http://schemas.microsoft.com/office/powerpoint/2010/main" val="410786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6600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269773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06537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8</a:t>
            </a:fld>
            <a:endParaRPr lang="zh-CN" altLang="en-US"/>
          </a:p>
        </p:txBody>
      </p:sp>
    </p:spTree>
    <p:extLst>
      <p:ext uri="{BB962C8B-B14F-4D97-AF65-F5344CB8AC3E}">
        <p14:creationId xmlns:p14="http://schemas.microsoft.com/office/powerpoint/2010/main" val="73790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A64216-7571-4F55-B8A0-A9B09CAD06D6}" type="slidenum">
              <a:rPr lang="zh-CN" altLang="en-US" smtClean="0"/>
              <a:t>9</a:t>
            </a:fld>
            <a:endParaRPr lang="zh-CN" altLang="en-US"/>
          </a:p>
        </p:txBody>
      </p:sp>
    </p:spTree>
    <p:extLst>
      <p:ext uri="{BB962C8B-B14F-4D97-AF65-F5344CB8AC3E}">
        <p14:creationId xmlns:p14="http://schemas.microsoft.com/office/powerpoint/2010/main" val="53776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C128AD-E0BD-45AD-BE26-E627024D0FC7}" type="datetimeFigureOut">
              <a:rPr lang="zh-CN" altLang="en-US" smtClean="0"/>
              <a:t>2024/5/8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C0C128AD-E0BD-45AD-BE26-E627024D0FC7}" type="datetimeFigureOut">
              <a:rPr lang="zh-CN" altLang="en-US" smtClean="0"/>
              <a:t>2024/5/8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DCFF0EAC-093A-487A-84BB-5268A719D53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阿里巴巴普惠体 L" panose="00020600040101010101" pitchFamily="18" charset="-122"/>
          <a:ea typeface="阿里巴巴普惠体 L"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M" panose="00020600040101010101" pitchFamily="18" charset="-122"/>
          <a:ea typeface="阿里巴巴普惠体 M"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notesSlide" Target="../notesSlides/notesSlide21.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4.xml"/><Relationship Id="rId4" Type="http://schemas.openxmlformats.org/officeDocument/2006/relationships/tags" Target="../tags/tag4.xml"/><Relationship Id="rId9"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文本框 23"/>
          <p:cNvSpPr txBox="1"/>
          <p:nvPr/>
        </p:nvSpPr>
        <p:spPr>
          <a:xfrm>
            <a:off x="361691" y="1857548"/>
            <a:ext cx="7151472" cy="1754326"/>
          </a:xfrm>
          <a:prstGeom prst="rect">
            <a:avLst/>
          </a:prstGeom>
          <a:noFill/>
        </p:spPr>
        <p:txBody>
          <a:bodyPr wrap="square" rtlCol="0">
            <a:spAutoFit/>
            <a:scene3d>
              <a:camera prst="orthographicFront"/>
              <a:lightRig rig="threePt" dir="t"/>
            </a:scene3d>
            <a:sp3d contourW="12700"/>
          </a:bodyPr>
          <a:lstStyle/>
          <a:p>
            <a:r>
              <a:rPr lang="en-US" altLang="zh-CN" sz="5400" b="1" dirty="0" err="1">
                <a:latin typeface="微软雅黑" panose="020B0503020204020204" charset="-122"/>
                <a:ea typeface="微软雅黑" panose="020B0503020204020204" charset="-122"/>
              </a:rPr>
              <a:t>JavaWeb</a:t>
            </a:r>
            <a:r>
              <a:rPr lang="zh-CN" altLang="en-US" sz="5400" b="1" dirty="0">
                <a:latin typeface="微软雅黑" panose="020B0503020204020204" charset="-122"/>
                <a:ea typeface="微软雅黑" panose="020B0503020204020204" charset="-122"/>
              </a:rPr>
              <a:t>网上蛋糕商城系统的设计与实现</a:t>
            </a:r>
            <a:endParaRPr lang="en-US" altLang="zh-CN" sz="5400" b="1" dirty="0">
              <a:latin typeface="微软雅黑" panose="020B0503020204020204" charset="-122"/>
              <a:ea typeface="微软雅黑" panose="020B0503020204020204" charset="-122"/>
            </a:endParaRPr>
          </a:p>
        </p:txBody>
      </p:sp>
      <p:grpSp>
        <p:nvGrpSpPr>
          <p:cNvPr id="26" name="组合 25"/>
          <p:cNvGrpSpPr/>
          <p:nvPr/>
        </p:nvGrpSpPr>
        <p:grpSpPr>
          <a:xfrm>
            <a:off x="441669" y="3986558"/>
            <a:ext cx="2767734" cy="588421"/>
            <a:chOff x="1244534" y="3522134"/>
            <a:chExt cx="2767734" cy="316802"/>
          </a:xfrm>
          <a:solidFill>
            <a:srgbClr val="5D999F"/>
          </a:solidFill>
        </p:grpSpPr>
        <p:sp>
          <p:nvSpPr>
            <p:cNvPr id="27" name="矩形 26"/>
            <p:cNvSpPr/>
            <p:nvPr/>
          </p:nvSpPr>
          <p:spPr>
            <a:xfrm>
              <a:off x="1244534" y="3522134"/>
              <a:ext cx="2767734" cy="316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8" name="文本框 27"/>
            <p:cNvSpPr txBox="1"/>
            <p:nvPr/>
          </p:nvSpPr>
          <p:spPr>
            <a:xfrm>
              <a:off x="1309077" y="3526647"/>
              <a:ext cx="2365178" cy="281698"/>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bg1"/>
                  </a:solidFill>
                  <a:latin typeface="Century Gothic" panose="020B0502020202020204" pitchFamily="34" charset="0"/>
                  <a:ea typeface="阿里巴巴普惠体 M" panose="00020600040101010101" pitchFamily="18" charset="-122"/>
                </a:rPr>
                <a:t>汇报人：欧阳小鹏</a:t>
              </a:r>
              <a:endParaRPr lang="en-US" altLang="zh-CN" sz="1400" dirty="0">
                <a:solidFill>
                  <a:schemeClr val="bg1"/>
                </a:solidFill>
                <a:latin typeface="Century Gothic" panose="020B0502020202020204" pitchFamily="34" charset="0"/>
                <a:ea typeface="阿里巴巴普惠体 M" panose="00020600040101010101" pitchFamily="18" charset="-122"/>
              </a:endParaRPr>
            </a:p>
            <a:p>
              <a:r>
                <a:rPr lang="zh-CN" altLang="en-US" sz="1400" dirty="0">
                  <a:solidFill>
                    <a:schemeClr val="bg1"/>
                  </a:solidFill>
                  <a:latin typeface="Century Gothic" panose="020B0502020202020204" pitchFamily="34" charset="0"/>
                  <a:ea typeface="阿里巴巴普惠体 M" panose="00020600040101010101" pitchFamily="18" charset="-122"/>
                </a:rPr>
                <a:t>指导老师：麻灵</a:t>
              </a:r>
              <a:endParaRPr lang="en-US" altLang="zh-CN" sz="1400" dirty="0">
                <a:solidFill>
                  <a:schemeClr val="bg1"/>
                </a:solidFill>
                <a:latin typeface="Century Gothic" panose="020B0502020202020204" pitchFamily="34" charset="0"/>
                <a:ea typeface="阿里巴巴普惠体 M" panose="00020600040101010101" pitchFamily="18" charset="-122"/>
              </a:endParaRPr>
            </a:p>
          </p:txBody>
        </p:sp>
      </p:gr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90194" y="489455"/>
            <a:ext cx="3530455" cy="307777"/>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tx1">
                    <a:lumMod val="50000"/>
                    <a:lumOff val="50000"/>
                  </a:schemeClr>
                </a:solidFill>
                <a:latin typeface="Century Gothic" panose="020B0502020202020204" pitchFamily="34" charset="0"/>
                <a:ea typeface="阿里巴巴普惠体 M" panose="00020600040101010101" pitchFamily="18" charset="-122"/>
              </a:rPr>
              <a:t>毕业论文答辩</a:t>
            </a:r>
          </a:p>
        </p:txBody>
      </p:sp>
      <p:pic>
        <p:nvPicPr>
          <p:cNvPr id="3" name="Text1">
            <a:extLst>
              <a:ext uri="{FF2B5EF4-FFF2-40B4-BE49-F238E27FC236}">
                <a16:creationId xmlns:a16="http://schemas.microsoft.com/office/drawing/2014/main" id="{C6A9E1CE-E236-513D-FAF0-8B85228430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53497" y="236229"/>
            <a:ext cx="1392207" cy="124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04</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系统成果展示</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337143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前台展示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首页部分</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7" name="图片 6">
            <a:extLst>
              <a:ext uri="{FF2B5EF4-FFF2-40B4-BE49-F238E27FC236}">
                <a16:creationId xmlns:a16="http://schemas.microsoft.com/office/drawing/2014/main" id="{E0B5478C-3ABB-8350-2028-6095C1983E3E}"/>
              </a:ext>
            </a:extLst>
          </p:cNvPr>
          <p:cNvPicPr>
            <a:picLocks noChangeAspect="1"/>
          </p:cNvPicPr>
          <p:nvPr/>
        </p:nvPicPr>
        <p:blipFill>
          <a:blip r:embed="rId4"/>
          <a:stretch>
            <a:fillRect/>
          </a:stretch>
        </p:blipFill>
        <p:spPr>
          <a:xfrm>
            <a:off x="-33951" y="1516428"/>
            <a:ext cx="6821250" cy="3825143"/>
          </a:xfrm>
          <a:prstGeom prst="rect">
            <a:avLst/>
          </a:prstGeom>
        </p:spPr>
      </p:pic>
      <p:pic>
        <p:nvPicPr>
          <p:cNvPr id="9" name="图片 8">
            <a:extLst>
              <a:ext uri="{FF2B5EF4-FFF2-40B4-BE49-F238E27FC236}">
                <a16:creationId xmlns:a16="http://schemas.microsoft.com/office/drawing/2014/main" id="{25037AF1-B6DB-CE4A-8A48-BA47CCD7FC5B}"/>
              </a:ext>
            </a:extLst>
          </p:cNvPr>
          <p:cNvPicPr>
            <a:picLocks noChangeAspect="1"/>
          </p:cNvPicPr>
          <p:nvPr/>
        </p:nvPicPr>
        <p:blipFill>
          <a:blip r:embed="rId5"/>
          <a:stretch>
            <a:fillRect/>
          </a:stretch>
        </p:blipFill>
        <p:spPr>
          <a:xfrm>
            <a:off x="6787299" y="2"/>
            <a:ext cx="5404701" cy="3530196"/>
          </a:xfrm>
          <a:prstGeom prst="rect">
            <a:avLst/>
          </a:prstGeom>
        </p:spPr>
      </p:pic>
      <p:pic>
        <p:nvPicPr>
          <p:cNvPr id="11" name="图片 10">
            <a:extLst>
              <a:ext uri="{FF2B5EF4-FFF2-40B4-BE49-F238E27FC236}">
                <a16:creationId xmlns:a16="http://schemas.microsoft.com/office/drawing/2014/main" id="{C91D165C-14E8-2AE4-24CA-CBF8695668FA}"/>
              </a:ext>
            </a:extLst>
          </p:cNvPr>
          <p:cNvPicPr>
            <a:picLocks noChangeAspect="1"/>
          </p:cNvPicPr>
          <p:nvPr/>
        </p:nvPicPr>
        <p:blipFill>
          <a:blip r:embed="rId6"/>
          <a:stretch>
            <a:fillRect/>
          </a:stretch>
        </p:blipFill>
        <p:spPr>
          <a:xfrm>
            <a:off x="6787299" y="3530198"/>
            <a:ext cx="5404701" cy="3327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337143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前台展示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用户模块</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 name="图片 2">
            <a:extLst>
              <a:ext uri="{FF2B5EF4-FFF2-40B4-BE49-F238E27FC236}">
                <a16:creationId xmlns:a16="http://schemas.microsoft.com/office/drawing/2014/main" id="{7F8B08C8-5F0D-15F9-6F92-115A8C985DE7}"/>
              </a:ext>
            </a:extLst>
          </p:cNvPr>
          <p:cNvPicPr>
            <a:picLocks noChangeAspect="1"/>
          </p:cNvPicPr>
          <p:nvPr/>
        </p:nvPicPr>
        <p:blipFill>
          <a:blip r:embed="rId4"/>
          <a:stretch>
            <a:fillRect/>
          </a:stretch>
        </p:blipFill>
        <p:spPr>
          <a:xfrm>
            <a:off x="7770829" y="3083984"/>
            <a:ext cx="4421171" cy="3774015"/>
          </a:xfrm>
          <a:prstGeom prst="rect">
            <a:avLst/>
          </a:prstGeom>
        </p:spPr>
      </p:pic>
      <p:pic>
        <p:nvPicPr>
          <p:cNvPr id="6" name="图片 5">
            <a:extLst>
              <a:ext uri="{FF2B5EF4-FFF2-40B4-BE49-F238E27FC236}">
                <a16:creationId xmlns:a16="http://schemas.microsoft.com/office/drawing/2014/main" id="{4A1C8360-EBBA-6EFA-D6FE-4266BA0EF308}"/>
              </a:ext>
            </a:extLst>
          </p:cNvPr>
          <p:cNvPicPr>
            <a:picLocks noChangeAspect="1"/>
          </p:cNvPicPr>
          <p:nvPr/>
        </p:nvPicPr>
        <p:blipFill>
          <a:blip r:embed="rId5"/>
          <a:stretch>
            <a:fillRect/>
          </a:stretch>
        </p:blipFill>
        <p:spPr>
          <a:xfrm>
            <a:off x="0" y="2926791"/>
            <a:ext cx="4421171" cy="3774014"/>
          </a:xfrm>
          <a:prstGeom prst="rect">
            <a:avLst/>
          </a:prstGeom>
        </p:spPr>
      </p:pic>
      <p:pic>
        <p:nvPicPr>
          <p:cNvPr id="9" name="图片 8">
            <a:extLst>
              <a:ext uri="{FF2B5EF4-FFF2-40B4-BE49-F238E27FC236}">
                <a16:creationId xmlns:a16="http://schemas.microsoft.com/office/drawing/2014/main" id="{9D8270DD-8344-5BCE-C218-563C86AD82C2}"/>
              </a:ext>
            </a:extLst>
          </p:cNvPr>
          <p:cNvPicPr>
            <a:picLocks noChangeAspect="1"/>
          </p:cNvPicPr>
          <p:nvPr/>
        </p:nvPicPr>
        <p:blipFill>
          <a:blip r:embed="rId6"/>
          <a:stretch>
            <a:fillRect/>
          </a:stretch>
        </p:blipFill>
        <p:spPr>
          <a:xfrm>
            <a:off x="3105833" y="1264320"/>
            <a:ext cx="6123007" cy="2263336"/>
          </a:xfrm>
          <a:prstGeom prst="rect">
            <a:avLst/>
          </a:prstGeom>
        </p:spPr>
      </p:pic>
    </p:spTree>
    <p:custDataLst>
      <p:tags r:id="rId1"/>
    </p:custDataLst>
    <p:extLst>
      <p:ext uri="{BB962C8B-B14F-4D97-AF65-F5344CB8AC3E}">
        <p14:creationId xmlns:p14="http://schemas.microsoft.com/office/powerpoint/2010/main" val="3516529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337143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前台展示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蛋糕模块</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4" name="图片 3">
            <a:extLst>
              <a:ext uri="{FF2B5EF4-FFF2-40B4-BE49-F238E27FC236}">
                <a16:creationId xmlns:a16="http://schemas.microsoft.com/office/drawing/2014/main" id="{77A5D08A-CE5E-4C22-A508-62FCC222A328}"/>
              </a:ext>
            </a:extLst>
          </p:cNvPr>
          <p:cNvPicPr>
            <a:picLocks noChangeAspect="1"/>
          </p:cNvPicPr>
          <p:nvPr/>
        </p:nvPicPr>
        <p:blipFill>
          <a:blip r:embed="rId4"/>
          <a:stretch>
            <a:fillRect/>
          </a:stretch>
        </p:blipFill>
        <p:spPr>
          <a:xfrm>
            <a:off x="10822" y="1083977"/>
            <a:ext cx="6278653" cy="3158085"/>
          </a:xfrm>
          <a:prstGeom prst="rect">
            <a:avLst/>
          </a:prstGeom>
        </p:spPr>
      </p:pic>
      <p:pic>
        <p:nvPicPr>
          <p:cNvPr id="7" name="图片 6">
            <a:extLst>
              <a:ext uri="{FF2B5EF4-FFF2-40B4-BE49-F238E27FC236}">
                <a16:creationId xmlns:a16="http://schemas.microsoft.com/office/drawing/2014/main" id="{F2502B49-BB83-C3C9-66D1-9B05428480CB}"/>
              </a:ext>
            </a:extLst>
          </p:cNvPr>
          <p:cNvPicPr>
            <a:picLocks noChangeAspect="1"/>
          </p:cNvPicPr>
          <p:nvPr/>
        </p:nvPicPr>
        <p:blipFill>
          <a:blip r:embed="rId5"/>
          <a:stretch>
            <a:fillRect/>
          </a:stretch>
        </p:blipFill>
        <p:spPr>
          <a:xfrm>
            <a:off x="6291845" y="3864990"/>
            <a:ext cx="5900155" cy="2993010"/>
          </a:xfrm>
          <a:prstGeom prst="rect">
            <a:avLst/>
          </a:prstGeom>
        </p:spPr>
      </p:pic>
      <p:sp>
        <p:nvSpPr>
          <p:cNvPr id="8" name="文本框 7">
            <a:extLst>
              <a:ext uri="{FF2B5EF4-FFF2-40B4-BE49-F238E27FC236}">
                <a16:creationId xmlns:a16="http://schemas.microsoft.com/office/drawing/2014/main" id="{06669C4B-F6A1-DEFD-443B-AEE1EFD84BC4}"/>
              </a:ext>
            </a:extLst>
          </p:cNvPr>
          <p:cNvSpPr txBox="1"/>
          <p:nvPr/>
        </p:nvSpPr>
        <p:spPr>
          <a:xfrm>
            <a:off x="2007242" y="4352220"/>
            <a:ext cx="1620957" cy="523220"/>
          </a:xfrm>
          <a:prstGeom prst="rect">
            <a:avLst/>
          </a:prstGeom>
          <a:noFill/>
        </p:spPr>
        <p:txBody>
          <a:bodyPr wrap="none" rtlCol="0">
            <a:spAutoFit/>
            <a:scene3d>
              <a:camera prst="orthographicFront"/>
              <a:lightRig rig="threePt" dir="t"/>
            </a:scene3d>
            <a:sp3d contourW="12700"/>
          </a:bodyPr>
          <a:lstStyle/>
          <a:p>
            <a:r>
              <a:rPr lang="zh-CN" altLang="en-US" sz="2800" dirty="0">
                <a:solidFill>
                  <a:schemeClr val="accent2"/>
                </a:solidFill>
                <a:latin typeface="黑体" panose="02010609060101010101" pitchFamily="49" charset="-122"/>
                <a:ea typeface="黑体" panose="02010609060101010101" pitchFamily="49" charset="-122"/>
              </a:rPr>
              <a:t>蛋糕分类</a:t>
            </a:r>
          </a:p>
        </p:txBody>
      </p:sp>
      <p:sp>
        <p:nvSpPr>
          <p:cNvPr id="10" name="文本框 9">
            <a:extLst>
              <a:ext uri="{FF2B5EF4-FFF2-40B4-BE49-F238E27FC236}">
                <a16:creationId xmlns:a16="http://schemas.microsoft.com/office/drawing/2014/main" id="{FCF19428-5F13-AFF2-EFF3-7073C9DC17D2}"/>
              </a:ext>
            </a:extLst>
          </p:cNvPr>
          <p:cNvSpPr txBox="1"/>
          <p:nvPr/>
        </p:nvSpPr>
        <p:spPr>
          <a:xfrm>
            <a:off x="8790516" y="3167390"/>
            <a:ext cx="1620957" cy="523220"/>
          </a:xfrm>
          <a:prstGeom prst="rect">
            <a:avLst/>
          </a:prstGeom>
          <a:noFill/>
        </p:spPr>
        <p:txBody>
          <a:bodyPr wrap="none" rtlCol="0">
            <a:spAutoFit/>
            <a:scene3d>
              <a:camera prst="orthographicFront"/>
              <a:lightRig rig="threePt" dir="t"/>
            </a:scene3d>
            <a:sp3d contourW="12700"/>
          </a:bodyPr>
          <a:lstStyle/>
          <a:p>
            <a:r>
              <a:rPr lang="zh-CN" altLang="en-US" sz="2800" dirty="0">
                <a:solidFill>
                  <a:schemeClr val="accent2"/>
                </a:solidFill>
                <a:latin typeface="黑体" panose="02010609060101010101" pitchFamily="49" charset="-122"/>
                <a:ea typeface="黑体" panose="02010609060101010101" pitchFamily="49" charset="-122"/>
              </a:rPr>
              <a:t>蛋糕详情</a:t>
            </a:r>
          </a:p>
        </p:txBody>
      </p:sp>
    </p:spTree>
    <p:custDataLst>
      <p:tags r:id="rId1"/>
    </p:custDataLst>
    <p:extLst>
      <p:ext uri="{BB962C8B-B14F-4D97-AF65-F5344CB8AC3E}">
        <p14:creationId xmlns:p14="http://schemas.microsoft.com/office/powerpoint/2010/main" val="2091777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480772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前台展示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购物车和订单模块</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8" name="文本框 7">
            <a:extLst>
              <a:ext uri="{FF2B5EF4-FFF2-40B4-BE49-F238E27FC236}">
                <a16:creationId xmlns:a16="http://schemas.microsoft.com/office/drawing/2014/main" id="{06669C4B-F6A1-DEFD-443B-AEE1EFD84BC4}"/>
              </a:ext>
            </a:extLst>
          </p:cNvPr>
          <p:cNvSpPr txBox="1"/>
          <p:nvPr/>
        </p:nvSpPr>
        <p:spPr>
          <a:xfrm>
            <a:off x="1875934" y="2393126"/>
            <a:ext cx="1980029" cy="523220"/>
          </a:xfrm>
          <a:prstGeom prst="rect">
            <a:avLst/>
          </a:prstGeom>
          <a:noFill/>
        </p:spPr>
        <p:txBody>
          <a:bodyPr wrap="none" rtlCol="0">
            <a:spAutoFit/>
            <a:scene3d>
              <a:camera prst="orthographicFront"/>
              <a:lightRig rig="threePt" dir="t"/>
            </a:scene3d>
            <a:sp3d contourW="12700"/>
          </a:bodyPr>
          <a:lstStyle/>
          <a:p>
            <a:r>
              <a:rPr lang="zh-CN" altLang="en-US" sz="2800" dirty="0">
                <a:solidFill>
                  <a:schemeClr val="accent2"/>
                </a:solidFill>
                <a:latin typeface="黑体" panose="02010609060101010101" pitchFamily="49" charset="-122"/>
                <a:ea typeface="黑体" panose="02010609060101010101" pitchFamily="49" charset="-122"/>
              </a:rPr>
              <a:t>购物车页面</a:t>
            </a:r>
          </a:p>
        </p:txBody>
      </p:sp>
      <p:sp>
        <p:nvSpPr>
          <p:cNvPr id="10" name="文本框 9">
            <a:extLst>
              <a:ext uri="{FF2B5EF4-FFF2-40B4-BE49-F238E27FC236}">
                <a16:creationId xmlns:a16="http://schemas.microsoft.com/office/drawing/2014/main" id="{FCF19428-5F13-AFF2-EFF3-7073C9DC17D2}"/>
              </a:ext>
            </a:extLst>
          </p:cNvPr>
          <p:cNvSpPr txBox="1"/>
          <p:nvPr/>
        </p:nvSpPr>
        <p:spPr>
          <a:xfrm>
            <a:off x="8686822" y="4562555"/>
            <a:ext cx="1620957" cy="523220"/>
          </a:xfrm>
          <a:prstGeom prst="rect">
            <a:avLst/>
          </a:prstGeom>
          <a:noFill/>
        </p:spPr>
        <p:txBody>
          <a:bodyPr wrap="none" rtlCol="0">
            <a:spAutoFit/>
            <a:scene3d>
              <a:camera prst="orthographicFront"/>
              <a:lightRig rig="threePt" dir="t"/>
            </a:scene3d>
            <a:sp3d contourW="12700"/>
          </a:bodyPr>
          <a:lstStyle/>
          <a:p>
            <a:r>
              <a:rPr lang="zh-CN" altLang="en-US" sz="2800" dirty="0">
                <a:solidFill>
                  <a:schemeClr val="accent2"/>
                </a:solidFill>
                <a:latin typeface="黑体" panose="02010609060101010101" pitchFamily="49" charset="-122"/>
                <a:ea typeface="黑体" panose="02010609060101010101" pitchFamily="49" charset="-122"/>
              </a:rPr>
              <a:t>订单页面</a:t>
            </a:r>
          </a:p>
        </p:txBody>
      </p:sp>
      <p:pic>
        <p:nvPicPr>
          <p:cNvPr id="3" name="图片 2">
            <a:extLst>
              <a:ext uri="{FF2B5EF4-FFF2-40B4-BE49-F238E27FC236}">
                <a16:creationId xmlns:a16="http://schemas.microsoft.com/office/drawing/2014/main" id="{47109018-A200-309A-5035-34A7BDBEC292}"/>
              </a:ext>
            </a:extLst>
          </p:cNvPr>
          <p:cNvPicPr>
            <a:picLocks noChangeAspect="1"/>
          </p:cNvPicPr>
          <p:nvPr/>
        </p:nvPicPr>
        <p:blipFill>
          <a:blip r:embed="rId4"/>
          <a:stretch>
            <a:fillRect/>
          </a:stretch>
        </p:blipFill>
        <p:spPr>
          <a:xfrm>
            <a:off x="10823" y="3035430"/>
            <a:ext cx="5607858" cy="3822569"/>
          </a:xfrm>
          <a:prstGeom prst="rect">
            <a:avLst/>
          </a:prstGeom>
        </p:spPr>
      </p:pic>
      <p:pic>
        <p:nvPicPr>
          <p:cNvPr id="6" name="图片 5">
            <a:extLst>
              <a:ext uri="{FF2B5EF4-FFF2-40B4-BE49-F238E27FC236}">
                <a16:creationId xmlns:a16="http://schemas.microsoft.com/office/drawing/2014/main" id="{2C9263B9-62F5-40D6-94C9-87ACC639B2D5}"/>
              </a:ext>
            </a:extLst>
          </p:cNvPr>
          <p:cNvPicPr>
            <a:picLocks noChangeAspect="1"/>
          </p:cNvPicPr>
          <p:nvPr/>
        </p:nvPicPr>
        <p:blipFill>
          <a:blip r:embed="rId5"/>
          <a:stretch>
            <a:fillRect/>
          </a:stretch>
        </p:blipFill>
        <p:spPr>
          <a:xfrm>
            <a:off x="5618681" y="1264320"/>
            <a:ext cx="6573319" cy="3197029"/>
          </a:xfrm>
          <a:prstGeom prst="rect">
            <a:avLst/>
          </a:prstGeom>
        </p:spPr>
      </p:pic>
    </p:spTree>
    <p:custDataLst>
      <p:tags r:id="rId1"/>
    </p:custDataLst>
    <p:extLst>
      <p:ext uri="{BB962C8B-B14F-4D97-AF65-F5344CB8AC3E}">
        <p14:creationId xmlns:p14="http://schemas.microsoft.com/office/powerpoint/2010/main" val="3928072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516679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后台展示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商品分类管理与编辑</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 name="图片 2">
            <a:extLst>
              <a:ext uri="{FF2B5EF4-FFF2-40B4-BE49-F238E27FC236}">
                <a16:creationId xmlns:a16="http://schemas.microsoft.com/office/drawing/2014/main" id="{F8919D44-B4D9-30AB-2EA7-EF61D4CA6A66}"/>
              </a:ext>
            </a:extLst>
          </p:cNvPr>
          <p:cNvPicPr>
            <a:picLocks noChangeAspect="1"/>
          </p:cNvPicPr>
          <p:nvPr/>
        </p:nvPicPr>
        <p:blipFill>
          <a:blip r:embed="rId4"/>
          <a:stretch>
            <a:fillRect/>
          </a:stretch>
        </p:blipFill>
        <p:spPr>
          <a:xfrm>
            <a:off x="10822" y="1432874"/>
            <a:ext cx="12181178" cy="5425126"/>
          </a:xfrm>
          <a:prstGeom prst="rect">
            <a:avLst/>
          </a:prstGeom>
        </p:spPr>
      </p:pic>
    </p:spTree>
    <p:custDataLst>
      <p:tags r:id="rId1"/>
    </p:custDataLst>
    <p:extLst>
      <p:ext uri="{BB962C8B-B14F-4D97-AF65-F5344CB8AC3E}">
        <p14:creationId xmlns:p14="http://schemas.microsoft.com/office/powerpoint/2010/main" val="19508110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4448654"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后台展示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商品管理与编辑</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4" name="图片 3">
            <a:extLst>
              <a:ext uri="{FF2B5EF4-FFF2-40B4-BE49-F238E27FC236}">
                <a16:creationId xmlns:a16="http://schemas.microsoft.com/office/drawing/2014/main" id="{604BED49-91A7-7F03-4DE1-58723DF28C6D}"/>
              </a:ext>
            </a:extLst>
          </p:cNvPr>
          <p:cNvPicPr>
            <a:picLocks noChangeAspect="1"/>
          </p:cNvPicPr>
          <p:nvPr/>
        </p:nvPicPr>
        <p:blipFill>
          <a:blip r:embed="rId4"/>
          <a:stretch>
            <a:fillRect/>
          </a:stretch>
        </p:blipFill>
        <p:spPr>
          <a:xfrm>
            <a:off x="10822" y="1421039"/>
            <a:ext cx="12181178" cy="5436961"/>
          </a:xfrm>
          <a:prstGeom prst="rect">
            <a:avLst/>
          </a:prstGeom>
        </p:spPr>
      </p:pic>
    </p:spTree>
    <p:custDataLst>
      <p:tags r:id="rId1"/>
    </p:custDataLst>
    <p:extLst>
      <p:ext uri="{BB962C8B-B14F-4D97-AF65-F5344CB8AC3E}">
        <p14:creationId xmlns:p14="http://schemas.microsoft.com/office/powerpoint/2010/main" val="21047061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452239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后台展示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订单管理与编辑</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4" name="图片 3">
            <a:extLst>
              <a:ext uri="{FF2B5EF4-FFF2-40B4-BE49-F238E27FC236}">
                <a16:creationId xmlns:a16="http://schemas.microsoft.com/office/drawing/2014/main" id="{F410523C-5F5D-3FE8-4108-68C641CFA699}"/>
              </a:ext>
            </a:extLst>
          </p:cNvPr>
          <p:cNvPicPr>
            <a:picLocks noChangeAspect="1"/>
          </p:cNvPicPr>
          <p:nvPr/>
        </p:nvPicPr>
        <p:blipFill>
          <a:blip r:embed="rId4"/>
          <a:stretch>
            <a:fillRect/>
          </a:stretch>
        </p:blipFill>
        <p:spPr>
          <a:xfrm>
            <a:off x="0" y="2055043"/>
            <a:ext cx="12192000" cy="4802957"/>
          </a:xfrm>
          <a:prstGeom prst="rect">
            <a:avLst/>
          </a:prstGeom>
        </p:spPr>
      </p:pic>
    </p:spTree>
    <p:custDataLst>
      <p:tags r:id="rId1"/>
    </p:custDataLst>
    <p:extLst>
      <p:ext uri="{BB962C8B-B14F-4D97-AF65-F5344CB8AC3E}">
        <p14:creationId xmlns:p14="http://schemas.microsoft.com/office/powerpoint/2010/main" val="12182604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452239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后台展示</a:t>
            </a:r>
            <a:r>
              <a:rPr lang="en-US" altLang="zh-CN" sz="2800" b="1" dirty="0">
                <a:solidFill>
                  <a:schemeClr val="accent2"/>
                </a:solidFill>
                <a:latin typeface="阿里巴巴普惠体 M" panose="00020600040101010101" pitchFamily="18" charset="-122"/>
                <a:ea typeface="阿里巴巴普惠体 M" panose="00020600040101010101" pitchFamily="18" charset="-122"/>
              </a:rPr>
              <a:t>—</a:t>
            </a:r>
            <a:r>
              <a:rPr lang="zh-CN" altLang="en-US" sz="2800" b="1" dirty="0">
                <a:solidFill>
                  <a:schemeClr val="accent2"/>
                </a:solidFill>
                <a:latin typeface="阿里巴巴普惠体 M" panose="00020600040101010101" pitchFamily="18" charset="-122"/>
                <a:ea typeface="阿里巴巴普惠体 M" panose="00020600040101010101" pitchFamily="18" charset="-122"/>
              </a:rPr>
              <a:t>客户管理与编辑</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pic>
        <p:nvPicPr>
          <p:cNvPr id="3" name="图片 2">
            <a:extLst>
              <a:ext uri="{FF2B5EF4-FFF2-40B4-BE49-F238E27FC236}">
                <a16:creationId xmlns:a16="http://schemas.microsoft.com/office/drawing/2014/main" id="{4CE86582-9434-C810-E317-59917DBAF0AE}"/>
              </a:ext>
            </a:extLst>
          </p:cNvPr>
          <p:cNvPicPr>
            <a:picLocks noChangeAspect="1"/>
          </p:cNvPicPr>
          <p:nvPr/>
        </p:nvPicPr>
        <p:blipFill>
          <a:blip r:embed="rId4"/>
          <a:stretch>
            <a:fillRect/>
          </a:stretch>
        </p:blipFill>
        <p:spPr>
          <a:xfrm>
            <a:off x="0" y="2470746"/>
            <a:ext cx="12192000" cy="3255114"/>
          </a:xfrm>
          <a:prstGeom prst="rect">
            <a:avLst/>
          </a:prstGeom>
        </p:spPr>
      </p:pic>
    </p:spTree>
    <p:custDataLst>
      <p:tags r:id="rId1"/>
    </p:custDataLst>
    <p:extLst>
      <p:ext uri="{BB962C8B-B14F-4D97-AF65-F5344CB8AC3E}">
        <p14:creationId xmlns:p14="http://schemas.microsoft.com/office/powerpoint/2010/main" val="41349786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05</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论文总结</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extLst>
      <p:ext uri="{BB962C8B-B14F-4D97-AF65-F5344CB8AC3E}">
        <p14:creationId xmlns:p14="http://schemas.microsoft.com/office/powerpoint/2010/main" val="3649626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74"/>
          <p:cNvSpPr/>
          <p:nvPr/>
        </p:nvSpPr>
        <p:spPr>
          <a:xfrm rot="2700000">
            <a:off x="1128820" y="4853582"/>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1" name="任意多边形 40"/>
          <p:cNvSpPr/>
          <p:nvPr/>
        </p:nvSpPr>
        <p:spPr>
          <a:xfrm rot="2700000">
            <a:off x="10207380" y="562014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2" name="任意多边形 41"/>
          <p:cNvSpPr/>
          <p:nvPr/>
        </p:nvSpPr>
        <p:spPr>
          <a:xfrm rot="2700000">
            <a:off x="9939442" y="577304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8" name="任意多边形 37"/>
          <p:cNvSpPr/>
          <p:nvPr/>
        </p:nvSpPr>
        <p:spPr>
          <a:xfrm rot="2700000">
            <a:off x="-2123438" y="1891897"/>
            <a:ext cx="4407208" cy="4180467"/>
          </a:xfrm>
          <a:custGeom>
            <a:avLst/>
            <a:gdLst>
              <a:gd name="connsiteX0" fmla="*/ 0 w 4407208"/>
              <a:gd name="connsiteY0" fmla="*/ 2 h 4180467"/>
              <a:gd name="connsiteX1" fmla="*/ 3741330 w 4407208"/>
              <a:gd name="connsiteY1" fmla="*/ 0 h 4180467"/>
              <a:gd name="connsiteX2" fmla="*/ 4407208 w 4407208"/>
              <a:gd name="connsiteY2" fmla="*/ 665877 h 4180467"/>
              <a:gd name="connsiteX3" fmla="*/ 4407207 w 4407208"/>
              <a:gd name="connsiteY3" fmla="*/ 3953725 h 4180467"/>
              <a:gd name="connsiteX4" fmla="*/ 4180465 w 4407208"/>
              <a:gd name="connsiteY4" fmla="*/ 4180467 h 418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7208" h="4180467">
                <a:moveTo>
                  <a:pt x="0" y="2"/>
                </a:moveTo>
                <a:lnTo>
                  <a:pt x="3741330" y="0"/>
                </a:lnTo>
                <a:cubicBezTo>
                  <a:pt x="4109083" y="1"/>
                  <a:pt x="4407207" y="298124"/>
                  <a:pt x="4407208" y="665877"/>
                </a:cubicBezTo>
                <a:lnTo>
                  <a:pt x="4407207" y="3953725"/>
                </a:lnTo>
                <a:lnTo>
                  <a:pt x="4180465" y="4180467"/>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1" name="任意多边形 30"/>
          <p:cNvSpPr/>
          <p:nvPr/>
        </p:nvSpPr>
        <p:spPr>
          <a:xfrm rot="8100000">
            <a:off x="557094" y="-1876742"/>
            <a:ext cx="4285281" cy="3973762"/>
          </a:xfrm>
          <a:custGeom>
            <a:avLst/>
            <a:gdLst>
              <a:gd name="connsiteX0" fmla="*/ 3973761 w 4285281"/>
              <a:gd name="connsiteY0" fmla="*/ 3973762 h 3973762"/>
              <a:gd name="connsiteX1" fmla="*/ 0 w 4285281"/>
              <a:gd name="connsiteY1" fmla="*/ 1 h 3973762"/>
              <a:gd name="connsiteX2" fmla="*/ 3733660 w 4285281"/>
              <a:gd name="connsiteY2" fmla="*/ 0 h 3973762"/>
              <a:gd name="connsiteX3" fmla="*/ 4285281 w 4285281"/>
              <a:gd name="connsiteY3" fmla="*/ 551621 h 3973762"/>
              <a:gd name="connsiteX4" fmla="*/ 4285281 w 4285281"/>
              <a:gd name="connsiteY4" fmla="*/ 3662241 h 397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281" h="3973762">
                <a:moveTo>
                  <a:pt x="3973761" y="3973762"/>
                </a:moveTo>
                <a:lnTo>
                  <a:pt x="0" y="1"/>
                </a:lnTo>
                <a:lnTo>
                  <a:pt x="3733660" y="0"/>
                </a:lnTo>
                <a:cubicBezTo>
                  <a:pt x="4038311" y="1"/>
                  <a:pt x="4285281" y="246970"/>
                  <a:pt x="4285281" y="551621"/>
                </a:cubicBezTo>
                <a:lnTo>
                  <a:pt x="4285281" y="3662241"/>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70" name="组合 69"/>
          <p:cNvGrpSpPr/>
          <p:nvPr/>
        </p:nvGrpSpPr>
        <p:grpSpPr>
          <a:xfrm>
            <a:off x="5408253" y="1870326"/>
            <a:ext cx="2197559" cy="639854"/>
            <a:chOff x="5651362" y="1604422"/>
            <a:chExt cx="2197559" cy="639854"/>
          </a:xfrm>
        </p:grpSpPr>
        <p:sp>
          <p:nvSpPr>
            <p:cNvPr id="65" name="任意多边形 64"/>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4" name="文本框 43"/>
            <p:cNvSpPr txBox="1"/>
            <p:nvPr/>
          </p:nvSpPr>
          <p:spPr>
            <a:xfrm>
              <a:off x="6433149" y="1703015"/>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研究背景</a:t>
              </a:r>
            </a:p>
          </p:txBody>
        </p:sp>
        <p:sp>
          <p:nvSpPr>
            <p:cNvPr id="47" name="文本框 46"/>
            <p:cNvSpPr txBox="1"/>
            <p:nvPr/>
          </p:nvSpPr>
          <p:spPr>
            <a:xfrm>
              <a:off x="5977209" y="1693626"/>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1</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nvGrpSpPr>
          <p:cNvPr id="72" name="组合 71"/>
          <p:cNvGrpSpPr/>
          <p:nvPr/>
        </p:nvGrpSpPr>
        <p:grpSpPr>
          <a:xfrm>
            <a:off x="5408254" y="2892870"/>
            <a:ext cx="2813111" cy="639854"/>
            <a:chOff x="5651363" y="2580744"/>
            <a:chExt cx="2813111" cy="639854"/>
          </a:xfrm>
        </p:grpSpPr>
        <p:sp>
          <p:nvSpPr>
            <p:cNvPr id="66" name="任意多边形 65"/>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71" name="组合 70"/>
            <p:cNvGrpSpPr/>
            <p:nvPr/>
          </p:nvGrpSpPr>
          <p:grpSpPr>
            <a:xfrm>
              <a:off x="5977209" y="2669947"/>
              <a:ext cx="2487265" cy="471054"/>
              <a:chOff x="5977209" y="2669947"/>
              <a:chExt cx="2487265" cy="471054"/>
            </a:xfrm>
          </p:grpSpPr>
          <p:sp>
            <p:nvSpPr>
              <p:cNvPr id="49" name="文本框 48"/>
              <p:cNvSpPr txBox="1"/>
              <p:nvPr/>
            </p:nvSpPr>
            <p:spPr>
              <a:xfrm>
                <a:off x="6433149" y="2679336"/>
                <a:ext cx="2031325"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研究核心内容</a:t>
                </a:r>
              </a:p>
            </p:txBody>
          </p:sp>
          <p:sp>
            <p:nvSpPr>
              <p:cNvPr id="52" name="文本框 51"/>
              <p:cNvSpPr txBox="1"/>
              <p:nvPr/>
            </p:nvSpPr>
            <p:spPr>
              <a:xfrm>
                <a:off x="5977209" y="2669947"/>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2</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grpSp>
        <p:nvGrpSpPr>
          <p:cNvPr id="73" name="组合 72"/>
          <p:cNvGrpSpPr/>
          <p:nvPr/>
        </p:nvGrpSpPr>
        <p:grpSpPr>
          <a:xfrm>
            <a:off x="5408254" y="3915413"/>
            <a:ext cx="3120888" cy="639854"/>
            <a:chOff x="5651363" y="3557063"/>
            <a:chExt cx="3120888" cy="639854"/>
          </a:xfrm>
        </p:grpSpPr>
        <p:sp>
          <p:nvSpPr>
            <p:cNvPr id="67" name="任意多边形 66"/>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4" name="文本框 53"/>
            <p:cNvSpPr txBox="1"/>
            <p:nvPr/>
          </p:nvSpPr>
          <p:spPr>
            <a:xfrm>
              <a:off x="6433149" y="3655657"/>
              <a:ext cx="233910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系统开发与技术</a:t>
              </a:r>
            </a:p>
          </p:txBody>
        </p:sp>
        <p:sp>
          <p:nvSpPr>
            <p:cNvPr id="57" name="文本框 56"/>
            <p:cNvSpPr txBox="1"/>
            <p:nvPr/>
          </p:nvSpPr>
          <p:spPr>
            <a:xfrm>
              <a:off x="5977209" y="3646268"/>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3</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grpSp>
        <p:nvGrpSpPr>
          <p:cNvPr id="74" name="组合 73"/>
          <p:cNvGrpSpPr/>
          <p:nvPr/>
        </p:nvGrpSpPr>
        <p:grpSpPr>
          <a:xfrm>
            <a:off x="5408254" y="4937957"/>
            <a:ext cx="2813111" cy="639854"/>
            <a:chOff x="5651363" y="4539374"/>
            <a:chExt cx="2813111" cy="639854"/>
          </a:xfrm>
        </p:grpSpPr>
        <p:sp>
          <p:nvSpPr>
            <p:cNvPr id="68" name="任意多边形 67"/>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9" name="文本框 58"/>
            <p:cNvSpPr txBox="1"/>
            <p:nvPr/>
          </p:nvSpPr>
          <p:spPr>
            <a:xfrm>
              <a:off x="6433149" y="4631979"/>
              <a:ext cx="2031325"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系统成果展示</a:t>
              </a:r>
            </a:p>
          </p:txBody>
        </p:sp>
        <p:sp>
          <p:nvSpPr>
            <p:cNvPr id="62" name="文本框 61"/>
            <p:cNvSpPr txBox="1"/>
            <p:nvPr/>
          </p:nvSpPr>
          <p:spPr>
            <a:xfrm>
              <a:off x="5977209" y="4622590"/>
              <a:ext cx="35779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4</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sp>
        <p:nvSpPr>
          <p:cNvPr id="69" name="文本框 68"/>
          <p:cNvSpPr txBox="1"/>
          <p:nvPr/>
        </p:nvSpPr>
        <p:spPr>
          <a:xfrm>
            <a:off x="1860090" y="568529"/>
            <a:ext cx="2255746" cy="584775"/>
          </a:xfrm>
          <a:prstGeom prst="rect">
            <a:avLst/>
          </a:prstGeom>
          <a:noFill/>
        </p:spPr>
        <p:txBody>
          <a:bodyPr wrap="none" rtlCol="0">
            <a:spAutoFit/>
            <a:scene3d>
              <a:camera prst="orthographicFront"/>
              <a:lightRig rig="threePt" dir="t"/>
            </a:scene3d>
            <a:sp3d contourW="12700"/>
          </a:bodyPr>
          <a:lstStyle/>
          <a:p>
            <a:r>
              <a:rPr lang="en-US" altLang="zh-CN" sz="3200" b="1" i="1" dirty="0">
                <a:solidFill>
                  <a:schemeClr val="bg1"/>
                </a:solidFill>
                <a:latin typeface="Century Gothic" panose="020B0502020202020204" pitchFamily="34" charset="0"/>
                <a:ea typeface="阿里巴巴普惠体 M" panose="00020600040101010101" pitchFamily="18" charset="-122"/>
              </a:rPr>
              <a:t>CONTENTS</a:t>
            </a:r>
            <a:endParaRPr lang="zh-CN" altLang="en-US" sz="3200" b="1" i="1" dirty="0">
              <a:solidFill>
                <a:schemeClr val="bg1"/>
              </a:solidFill>
              <a:latin typeface="Century Gothic" panose="020B0502020202020204" pitchFamily="34" charset="0"/>
              <a:ea typeface="阿里巴巴普惠体 M" panose="00020600040101010101" pitchFamily="18" charset="-122"/>
            </a:endParaRPr>
          </a:p>
        </p:txBody>
      </p:sp>
      <p:sp>
        <p:nvSpPr>
          <p:cNvPr id="76" name="任意多边形 75"/>
          <p:cNvSpPr/>
          <p:nvPr/>
        </p:nvSpPr>
        <p:spPr>
          <a:xfrm rot="2700000">
            <a:off x="3427329" y="2269748"/>
            <a:ext cx="593302" cy="596266"/>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2" name="组合 1">
            <a:extLst>
              <a:ext uri="{FF2B5EF4-FFF2-40B4-BE49-F238E27FC236}">
                <a16:creationId xmlns:a16="http://schemas.microsoft.com/office/drawing/2014/main" id="{A9CB1990-A170-520E-D11E-6F5C1F56062D}"/>
              </a:ext>
            </a:extLst>
          </p:cNvPr>
          <p:cNvGrpSpPr/>
          <p:nvPr/>
        </p:nvGrpSpPr>
        <p:grpSpPr>
          <a:xfrm>
            <a:off x="5408254" y="5927868"/>
            <a:ext cx="2197558" cy="639854"/>
            <a:chOff x="5651363" y="4539374"/>
            <a:chExt cx="2197558" cy="639854"/>
          </a:xfrm>
        </p:grpSpPr>
        <p:sp>
          <p:nvSpPr>
            <p:cNvPr id="3" name="任意多边形 67">
              <a:extLst>
                <a:ext uri="{FF2B5EF4-FFF2-40B4-BE49-F238E27FC236}">
                  <a16:creationId xmlns:a16="http://schemas.microsoft.com/office/drawing/2014/main" id="{769A0BBE-E7B9-8848-FFFF-00DC34A2D64E}"/>
                </a:ext>
              </a:extLst>
            </p:cNvPr>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 name="文本框 3">
              <a:extLst>
                <a:ext uri="{FF2B5EF4-FFF2-40B4-BE49-F238E27FC236}">
                  <a16:creationId xmlns:a16="http://schemas.microsoft.com/office/drawing/2014/main" id="{EFFC1666-9B58-95C1-BBB0-E6F4431B962E}"/>
                </a:ext>
              </a:extLst>
            </p:cNvPr>
            <p:cNvSpPr txBox="1"/>
            <p:nvPr/>
          </p:nvSpPr>
          <p:spPr>
            <a:xfrm>
              <a:off x="6433149" y="4631979"/>
              <a:ext cx="141577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latin typeface="Century Gothic" panose="020B0502020202020204" pitchFamily="34" charset="0"/>
                  <a:ea typeface="阿里巴巴普惠体 M" panose="00020600040101010101" pitchFamily="18" charset="-122"/>
                </a:rPr>
                <a:t>论文总结</a:t>
              </a:r>
            </a:p>
          </p:txBody>
        </p:sp>
        <p:sp>
          <p:nvSpPr>
            <p:cNvPr id="5" name="文本框 4">
              <a:extLst>
                <a:ext uri="{FF2B5EF4-FFF2-40B4-BE49-F238E27FC236}">
                  <a16:creationId xmlns:a16="http://schemas.microsoft.com/office/drawing/2014/main" id="{C071E623-237F-4DAB-BA00-1DD85E0FCF87}"/>
                </a:ext>
              </a:extLst>
            </p:cNvPr>
            <p:cNvSpPr txBox="1"/>
            <p:nvPr/>
          </p:nvSpPr>
          <p:spPr>
            <a:xfrm>
              <a:off x="5977209" y="4622590"/>
              <a:ext cx="357791"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latin typeface="Century Gothic" panose="020B0502020202020204" pitchFamily="34" charset="0"/>
                  <a:ea typeface="阿里巴巴普惠体 M" panose="00020600040101010101" pitchFamily="18" charset="-122"/>
                </a:rPr>
                <a:t>5</a:t>
              </a:r>
              <a:endParaRPr lang="zh-CN" altLang="en-US" sz="2400" b="1" i="1" dirty="0">
                <a:solidFill>
                  <a:schemeClr val="bg1"/>
                </a:solidFill>
                <a:latin typeface="Century Gothic" panose="020B0502020202020204" pitchFamily="34" charset="0"/>
                <a:ea typeface="阿里巴巴普惠体 M" panose="00020600040101010101"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研究成果总结</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 name="Text2">
            <a:extLst>
              <a:ext uri="{FF2B5EF4-FFF2-40B4-BE49-F238E27FC236}">
                <a16:creationId xmlns:a16="http://schemas.microsoft.com/office/drawing/2014/main" id="{4BC47162-B859-349E-9A7B-AB7E154B8560}"/>
              </a:ext>
            </a:extLst>
          </p:cNvPr>
          <p:cNvSpPr txBox="1"/>
          <p:nvPr>
            <p:custDataLst>
              <p:tags r:id="rId2"/>
            </p:custDataLst>
          </p:nvPr>
        </p:nvSpPr>
        <p:spPr>
          <a:xfrm>
            <a:off x="784978" y="2045525"/>
            <a:ext cx="4578873" cy="4361876"/>
          </a:xfrm>
          <a:prstGeom prst="rect">
            <a:avLst/>
          </a:prstGeom>
          <a:noFill/>
          <a:ln>
            <a:noFill/>
          </a:ln>
        </p:spPr>
        <p:txBody>
          <a:bodyPr spcFirstLastPara="1" wrap="square" lIns="60950" tIns="30466" rIns="60950" bIns="30466"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1.系统架构设计合理</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采用MVC设计模式，清晰分离控制层、</a:t>
            </a: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模型层和视图层，提高系统可维护性和扩展性。</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2.用户交互友好</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界面简洁明了，用户购物流程顺畅，</a:t>
            </a: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提高用户满意度。</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3.数据库性能优化</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使用索引、缓存等技术提升数据库查询效率，</a:t>
            </a:r>
            <a:endParaRPr kumimoji="0" lang="en-US" altLang="zh-CN"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减少系统响应时间，提升用户体验。</a:t>
            </a:r>
          </a:p>
        </p:txBody>
      </p:sp>
      <p:pic>
        <p:nvPicPr>
          <p:cNvPr id="5" name="图片 4">
            <a:extLst>
              <a:ext uri="{FF2B5EF4-FFF2-40B4-BE49-F238E27FC236}">
                <a16:creationId xmlns:a16="http://schemas.microsoft.com/office/drawing/2014/main" id="{2B6818FB-60E3-A95D-01D6-E1FB4506D8DE}"/>
              </a:ext>
            </a:extLst>
          </p:cNvPr>
          <p:cNvPicPr>
            <a:picLocks noChangeAspect="1"/>
          </p:cNvPicPr>
          <p:nvPr/>
        </p:nvPicPr>
        <p:blipFill>
          <a:blip r:embed="rId5"/>
          <a:stretch>
            <a:fillRect/>
          </a:stretch>
        </p:blipFill>
        <p:spPr>
          <a:xfrm>
            <a:off x="4690534" y="2262341"/>
            <a:ext cx="7501466" cy="3503591"/>
          </a:xfrm>
          <a:prstGeom prst="rect">
            <a:avLst/>
          </a:prstGeom>
        </p:spPr>
      </p:pic>
    </p:spTree>
    <p:custDataLst>
      <p:tags r:id="rId1"/>
    </p:custDataLst>
    <p:extLst>
      <p:ext uri="{BB962C8B-B14F-4D97-AF65-F5344CB8AC3E}">
        <p14:creationId xmlns:p14="http://schemas.microsoft.com/office/powerpoint/2010/main" val="34002758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740503" y="450599"/>
            <a:ext cx="269817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系统改进与展望</a:t>
            </a:r>
          </a:p>
        </p:txBody>
      </p:sp>
      <p:sp>
        <p:nvSpPr>
          <p:cNvPr id="46"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7"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 name="Shape2">
            <a:extLst>
              <a:ext uri="{FF2B5EF4-FFF2-40B4-BE49-F238E27FC236}">
                <a16:creationId xmlns:a16="http://schemas.microsoft.com/office/drawing/2014/main" id="{27EE2DED-5674-D518-2EA1-B48E2F7782FB}"/>
              </a:ext>
            </a:extLst>
          </p:cNvPr>
          <p:cNvSpPr/>
          <p:nvPr/>
        </p:nvSpPr>
        <p:spPr>
          <a:xfrm>
            <a:off x="6096000" y="1490461"/>
            <a:ext cx="5256212" cy="4836160"/>
          </a:xfrm>
          <a:prstGeom prst="roundRect">
            <a:avLst>
              <a:gd name="adj" fmla="val 4272"/>
            </a:avLst>
          </a:prstGeom>
          <a:solidFill>
            <a:schemeClr val="accent1">
              <a:lumMod val="20000"/>
              <a:lumOff val="80000"/>
            </a:schemeClr>
          </a:solidFill>
          <a:ln>
            <a:solidFill>
              <a:schemeClr val="bg1"/>
            </a:solidFill>
          </a:ln>
          <a:effectLst>
            <a:reflection stA="30000" endPos="1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Shape3">
            <a:extLst>
              <a:ext uri="{FF2B5EF4-FFF2-40B4-BE49-F238E27FC236}">
                <a16:creationId xmlns:a16="http://schemas.microsoft.com/office/drawing/2014/main" id="{B99D3D64-7A91-B9D4-C883-11C91FB4B6DD}"/>
              </a:ext>
            </a:extLst>
          </p:cNvPr>
          <p:cNvSpPr/>
          <p:nvPr/>
        </p:nvSpPr>
        <p:spPr>
          <a:xfrm>
            <a:off x="839446" y="1490461"/>
            <a:ext cx="5256212" cy="4836160"/>
          </a:xfrm>
          <a:prstGeom prst="roundRect">
            <a:avLst>
              <a:gd name="adj" fmla="val 4272"/>
            </a:avLst>
          </a:prstGeom>
          <a:solidFill>
            <a:schemeClr val="accent1">
              <a:lumMod val="50000"/>
            </a:schemeClr>
          </a:solidFill>
          <a:ln>
            <a:solidFill>
              <a:schemeClr val="bg1"/>
            </a:solidFill>
          </a:ln>
          <a:effectLst>
            <a:reflection stA="30000" endPos="1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Text1">
            <a:extLst>
              <a:ext uri="{FF2B5EF4-FFF2-40B4-BE49-F238E27FC236}">
                <a16:creationId xmlns:a16="http://schemas.microsoft.com/office/drawing/2014/main" id="{FEC241FC-5BF4-3167-A3F5-38F25DC1DDAC}"/>
              </a:ext>
            </a:extLst>
          </p:cNvPr>
          <p:cNvSpPr txBox="1"/>
          <p:nvPr>
            <p:custDataLst>
              <p:tags r:id="rId2"/>
            </p:custDataLst>
          </p:nvPr>
        </p:nvSpPr>
        <p:spPr>
          <a:xfrm>
            <a:off x="1415879" y="1973664"/>
            <a:ext cx="2719070" cy="690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优化用户体验</a:t>
            </a:r>
          </a:p>
        </p:txBody>
      </p:sp>
      <p:sp>
        <p:nvSpPr>
          <p:cNvPr id="6" name="Text2">
            <a:extLst>
              <a:ext uri="{FF2B5EF4-FFF2-40B4-BE49-F238E27FC236}">
                <a16:creationId xmlns:a16="http://schemas.microsoft.com/office/drawing/2014/main" id="{FD53D33D-B03A-C4C4-CC01-5C19BB7204BE}"/>
              </a:ext>
            </a:extLst>
          </p:cNvPr>
          <p:cNvSpPr txBox="1"/>
          <p:nvPr>
            <p:custDataLst>
              <p:tags r:id="rId3"/>
            </p:custDataLst>
          </p:nvPr>
        </p:nvSpPr>
        <p:spPr>
          <a:xfrm>
            <a:off x="8127011" y="1973664"/>
            <a:ext cx="2719070" cy="690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r>
              <a:rPr lang="zh-CN" altLang="en-US">
                <a:solidFill>
                  <a:schemeClr val="accent1"/>
                </a:solidFill>
                <a:latin typeface="微软雅黑" panose="020B0503020204020204" pitchFamily="34" charset="-122"/>
                <a:ea typeface="微软雅黑" panose="020B0503020204020204" pitchFamily="34" charset="-122"/>
              </a:rPr>
              <a:t>增强数据分析功能</a:t>
            </a:r>
          </a:p>
        </p:txBody>
      </p:sp>
      <p:cxnSp>
        <p:nvCxnSpPr>
          <p:cNvPr id="7" name="Text3">
            <a:extLst>
              <a:ext uri="{FF2B5EF4-FFF2-40B4-BE49-F238E27FC236}">
                <a16:creationId xmlns:a16="http://schemas.microsoft.com/office/drawing/2014/main" id="{C5BA0B82-3E5A-801B-F4E5-6CEA1A0171D6}"/>
              </a:ext>
            </a:extLst>
          </p:cNvPr>
          <p:cNvCxnSpPr/>
          <p:nvPr/>
        </p:nvCxnSpPr>
        <p:spPr>
          <a:xfrm>
            <a:off x="7253251" y="3579066"/>
            <a:ext cx="359283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Text4">
            <a:extLst>
              <a:ext uri="{FF2B5EF4-FFF2-40B4-BE49-F238E27FC236}">
                <a16:creationId xmlns:a16="http://schemas.microsoft.com/office/drawing/2014/main" id="{655ED022-669A-C270-249F-036A4695D980}"/>
              </a:ext>
            </a:extLst>
          </p:cNvPr>
          <p:cNvCxnSpPr/>
          <p:nvPr/>
        </p:nvCxnSpPr>
        <p:spPr>
          <a:xfrm>
            <a:off x="7253251" y="4330210"/>
            <a:ext cx="359283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Text5">
            <a:extLst>
              <a:ext uri="{FF2B5EF4-FFF2-40B4-BE49-F238E27FC236}">
                <a16:creationId xmlns:a16="http://schemas.microsoft.com/office/drawing/2014/main" id="{7D24C953-B3C5-A99E-55EE-618E6E62E334}"/>
              </a:ext>
            </a:extLst>
          </p:cNvPr>
          <p:cNvCxnSpPr/>
          <p:nvPr/>
        </p:nvCxnSpPr>
        <p:spPr>
          <a:xfrm>
            <a:off x="7253251" y="5081354"/>
            <a:ext cx="359283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Text6">
            <a:extLst>
              <a:ext uri="{FF2B5EF4-FFF2-40B4-BE49-F238E27FC236}">
                <a16:creationId xmlns:a16="http://schemas.microsoft.com/office/drawing/2014/main" id="{8F48DE35-5070-69F5-AF3A-F0A5CD8D314A}"/>
              </a:ext>
            </a:extLst>
          </p:cNvPr>
          <p:cNvCxnSpPr/>
          <p:nvPr/>
        </p:nvCxnSpPr>
        <p:spPr>
          <a:xfrm>
            <a:off x="7253251" y="5832497"/>
            <a:ext cx="359283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7">
            <a:extLst>
              <a:ext uri="{FF2B5EF4-FFF2-40B4-BE49-F238E27FC236}">
                <a16:creationId xmlns:a16="http://schemas.microsoft.com/office/drawing/2014/main" id="{75A83B1A-61DD-DEE8-A396-9F16703D2076}"/>
              </a:ext>
            </a:extLst>
          </p:cNvPr>
          <p:cNvSpPr txBox="1"/>
          <p:nvPr>
            <p:custDataLst>
              <p:tags r:id="rId4"/>
            </p:custDataLst>
          </p:nvPr>
        </p:nvSpPr>
        <p:spPr>
          <a:xfrm>
            <a:off x="7413670" y="31159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 数据分析工具</a:t>
            </a:r>
          </a:p>
        </p:txBody>
      </p:sp>
      <p:sp>
        <p:nvSpPr>
          <p:cNvPr id="12" name="Text8">
            <a:extLst>
              <a:ext uri="{FF2B5EF4-FFF2-40B4-BE49-F238E27FC236}">
                <a16:creationId xmlns:a16="http://schemas.microsoft.com/office/drawing/2014/main" id="{2435F3B1-1C60-E0C7-2DC9-D3A706777659}"/>
              </a:ext>
            </a:extLst>
          </p:cNvPr>
          <p:cNvSpPr txBox="1"/>
          <p:nvPr>
            <p:custDataLst>
              <p:tags r:id="rId5"/>
            </p:custDataLst>
          </p:nvPr>
        </p:nvSpPr>
        <p:spPr>
          <a:xfrm>
            <a:off x="7413670" y="38398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 用户行为数据</a:t>
            </a:r>
          </a:p>
        </p:txBody>
      </p:sp>
      <p:sp>
        <p:nvSpPr>
          <p:cNvPr id="13" name="Text9">
            <a:extLst>
              <a:ext uri="{FF2B5EF4-FFF2-40B4-BE49-F238E27FC236}">
                <a16:creationId xmlns:a16="http://schemas.microsoft.com/office/drawing/2014/main" id="{27A543E9-661D-3DD2-610B-D6D75E11BF52}"/>
              </a:ext>
            </a:extLst>
          </p:cNvPr>
          <p:cNvSpPr txBox="1"/>
          <p:nvPr>
            <p:custDataLst>
              <p:tags r:id="rId6"/>
            </p:custDataLst>
          </p:nvPr>
        </p:nvSpPr>
        <p:spPr>
          <a:xfrm>
            <a:off x="7413670" y="45637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 数据分析工具</a:t>
            </a:r>
          </a:p>
        </p:txBody>
      </p:sp>
      <p:sp>
        <p:nvSpPr>
          <p:cNvPr id="14" name="Text10">
            <a:extLst>
              <a:ext uri="{FF2B5EF4-FFF2-40B4-BE49-F238E27FC236}">
                <a16:creationId xmlns:a16="http://schemas.microsoft.com/office/drawing/2014/main" id="{4F561588-7DF5-CBD7-EB46-C2DE475853CC}"/>
              </a:ext>
            </a:extLst>
          </p:cNvPr>
          <p:cNvSpPr txBox="1"/>
          <p:nvPr>
            <p:custDataLst>
              <p:tags r:id="rId7"/>
            </p:custDataLst>
          </p:nvPr>
        </p:nvSpPr>
        <p:spPr>
          <a:xfrm>
            <a:off x="7413670" y="52876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 数据分析工具</a:t>
            </a:r>
          </a:p>
        </p:txBody>
      </p:sp>
      <p:cxnSp>
        <p:nvCxnSpPr>
          <p:cNvPr id="15" name="Text11">
            <a:extLst>
              <a:ext uri="{FF2B5EF4-FFF2-40B4-BE49-F238E27FC236}">
                <a16:creationId xmlns:a16="http://schemas.microsoft.com/office/drawing/2014/main" id="{9E18D2D3-36FD-20E0-63E5-83BC486528BD}"/>
              </a:ext>
            </a:extLst>
          </p:cNvPr>
          <p:cNvCxnSpPr/>
          <p:nvPr/>
        </p:nvCxnSpPr>
        <p:spPr>
          <a:xfrm>
            <a:off x="1365590" y="3579066"/>
            <a:ext cx="35928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Text12">
            <a:extLst>
              <a:ext uri="{FF2B5EF4-FFF2-40B4-BE49-F238E27FC236}">
                <a16:creationId xmlns:a16="http://schemas.microsoft.com/office/drawing/2014/main" id="{1643A634-5B5E-5A1D-4C49-951A65A0B3BB}"/>
              </a:ext>
            </a:extLst>
          </p:cNvPr>
          <p:cNvCxnSpPr/>
          <p:nvPr/>
        </p:nvCxnSpPr>
        <p:spPr>
          <a:xfrm>
            <a:off x="1365590" y="4330210"/>
            <a:ext cx="35928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Text13">
            <a:extLst>
              <a:ext uri="{FF2B5EF4-FFF2-40B4-BE49-F238E27FC236}">
                <a16:creationId xmlns:a16="http://schemas.microsoft.com/office/drawing/2014/main" id="{422077AF-6F4A-9FB6-7CCC-3FD87440A946}"/>
              </a:ext>
            </a:extLst>
          </p:cNvPr>
          <p:cNvCxnSpPr/>
          <p:nvPr/>
        </p:nvCxnSpPr>
        <p:spPr>
          <a:xfrm>
            <a:off x="1365590" y="5081354"/>
            <a:ext cx="35928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Text14">
            <a:extLst>
              <a:ext uri="{FF2B5EF4-FFF2-40B4-BE49-F238E27FC236}">
                <a16:creationId xmlns:a16="http://schemas.microsoft.com/office/drawing/2014/main" id="{5E1B03AE-2502-4721-4FFD-D78E273C7663}"/>
              </a:ext>
            </a:extLst>
          </p:cNvPr>
          <p:cNvCxnSpPr/>
          <p:nvPr/>
        </p:nvCxnSpPr>
        <p:spPr>
          <a:xfrm>
            <a:off x="1365590" y="5832497"/>
            <a:ext cx="35928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15">
            <a:extLst>
              <a:ext uri="{FF2B5EF4-FFF2-40B4-BE49-F238E27FC236}">
                <a16:creationId xmlns:a16="http://schemas.microsoft.com/office/drawing/2014/main" id="{DC935266-A4D1-3902-4FE7-DF1BFD3E1E9A}"/>
              </a:ext>
            </a:extLst>
          </p:cNvPr>
          <p:cNvSpPr txBox="1"/>
          <p:nvPr>
            <p:custDataLst>
              <p:tags r:id="rId8"/>
            </p:custDataLst>
          </p:nvPr>
        </p:nvSpPr>
        <p:spPr>
          <a:xfrm>
            <a:off x="1526009" y="31159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dirty="0">
                <a:ln>
                  <a:noFill/>
                </a:ln>
                <a:solidFill>
                  <a:schemeClr val="accent1">
                    <a:lumMod val="20000"/>
                    <a:lumOff val="8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购物流程简化</a:t>
            </a:r>
          </a:p>
        </p:txBody>
      </p:sp>
      <p:sp>
        <p:nvSpPr>
          <p:cNvPr id="20" name="Text16">
            <a:extLst>
              <a:ext uri="{FF2B5EF4-FFF2-40B4-BE49-F238E27FC236}">
                <a16:creationId xmlns:a16="http://schemas.microsoft.com/office/drawing/2014/main" id="{116C589F-D5E9-0D21-D115-55926F15D255}"/>
              </a:ext>
            </a:extLst>
          </p:cNvPr>
          <p:cNvSpPr txBox="1"/>
          <p:nvPr>
            <p:custDataLst>
              <p:tags r:id="rId9"/>
            </p:custDataLst>
          </p:nvPr>
        </p:nvSpPr>
        <p:spPr>
          <a:xfrm>
            <a:off x="1526009" y="38398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20000"/>
                    <a:lumOff val="8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页面加载速度提升</a:t>
            </a:r>
          </a:p>
        </p:txBody>
      </p:sp>
      <p:sp>
        <p:nvSpPr>
          <p:cNvPr id="21" name="Text17">
            <a:extLst>
              <a:ext uri="{FF2B5EF4-FFF2-40B4-BE49-F238E27FC236}">
                <a16:creationId xmlns:a16="http://schemas.microsoft.com/office/drawing/2014/main" id="{98CC7548-2AAE-45AA-C8C1-BABE371132D5}"/>
              </a:ext>
            </a:extLst>
          </p:cNvPr>
          <p:cNvSpPr txBox="1"/>
          <p:nvPr>
            <p:custDataLst>
              <p:tags r:id="rId10"/>
            </p:custDataLst>
          </p:nvPr>
        </p:nvSpPr>
        <p:spPr>
          <a:xfrm>
            <a:off x="1526009" y="45637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20000"/>
                    <a:lumOff val="8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购物流程简化</a:t>
            </a:r>
          </a:p>
        </p:txBody>
      </p:sp>
      <p:sp>
        <p:nvSpPr>
          <p:cNvPr id="22" name="Text18">
            <a:extLst>
              <a:ext uri="{FF2B5EF4-FFF2-40B4-BE49-F238E27FC236}">
                <a16:creationId xmlns:a16="http://schemas.microsoft.com/office/drawing/2014/main" id="{568BAFEA-3B5C-FA36-E868-8798B332398C}"/>
              </a:ext>
            </a:extLst>
          </p:cNvPr>
          <p:cNvSpPr txBox="1"/>
          <p:nvPr>
            <p:custDataLst>
              <p:tags r:id="rId11"/>
            </p:custDataLst>
          </p:nvPr>
        </p:nvSpPr>
        <p:spPr>
          <a:xfrm>
            <a:off x="1526009" y="5287657"/>
            <a:ext cx="3432411" cy="3352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00000"/>
              </a:lnSpc>
              <a:spcBef>
                <a:spcPct val="0"/>
              </a:spcBef>
              <a:spcAft>
                <a:spcPct val="0"/>
              </a:spcAft>
              <a:buClrTx/>
              <a:buSzTx/>
              <a:buFont typeface="Arial" pitchFamily="34" charset="0"/>
              <a:buChar char="•"/>
              <a:defRPr/>
            </a:pPr>
            <a:r>
              <a:rPr kumimoji="0" lang="zh-CN" altLang="en-US" sz="1600" b="0" i="0" u="none" strike="noStrike" kern="1200" cap="none" spc="0" normalizeH="0" baseline="0" noProof="0">
                <a:ln>
                  <a:noFill/>
                </a:ln>
                <a:solidFill>
                  <a:schemeClr val="accent1">
                    <a:lumMod val="20000"/>
                    <a:lumOff val="80000"/>
                  </a:schemeClr>
                </a:solidFill>
                <a:effectLst/>
                <a:uLnTx/>
                <a:uFillTx/>
                <a:latin typeface="微软雅黑" panose="020B0503020204020204" pitchFamily="34" charset="-122"/>
                <a:ea typeface="微软雅黑" panose="020B0503020204020204" pitchFamily="34" charset="-122"/>
                <a:cs typeface="OPPOSans R" panose="00020600040101010101" pitchFamily="18" charset="-122"/>
                <a:sym typeface="微软雅黑" panose="020B0503020204020204" pitchFamily="34" charset="-122"/>
              </a:rPr>
              <a:t>购物流程简化</a:t>
            </a:r>
          </a:p>
        </p:txBody>
      </p:sp>
    </p:spTree>
    <p:custDataLst>
      <p:tags r:id="rId1"/>
    </p:custDataLst>
    <p:extLst>
      <p:ext uri="{BB962C8B-B14F-4D97-AF65-F5344CB8AC3E}">
        <p14:creationId xmlns:p14="http://schemas.microsoft.com/office/powerpoint/2010/main" val="4115759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4" name="文本框 23"/>
          <p:cNvSpPr txBox="1"/>
          <p:nvPr/>
        </p:nvSpPr>
        <p:spPr>
          <a:xfrm>
            <a:off x="994851" y="2244725"/>
            <a:ext cx="2489023" cy="1107996"/>
          </a:xfrm>
          <a:prstGeom prst="rect">
            <a:avLst/>
          </a:prstGeom>
          <a:noFill/>
        </p:spPr>
        <p:txBody>
          <a:bodyPr wrap="square" rtlCol="0">
            <a:spAutoFit/>
            <a:scene3d>
              <a:camera prst="orthographicFront"/>
              <a:lightRig rig="threePt" dir="t"/>
            </a:scene3d>
            <a:sp3d contourW="12700"/>
          </a:bodyPr>
          <a:lstStyle/>
          <a:p>
            <a:r>
              <a:rPr lang="zh-CN" altLang="en-US" sz="6600" b="1" dirty="0">
                <a:solidFill>
                  <a:schemeClr val="tx1">
                    <a:lumMod val="75000"/>
                    <a:lumOff val="25000"/>
                  </a:schemeClr>
                </a:solidFill>
                <a:latin typeface="Century Gothic" panose="020B0502020202020204" pitchFamily="34" charset="0"/>
                <a:ea typeface="阿里巴巴普惠体 M" panose="00020600040101010101" pitchFamily="18" charset="-122"/>
              </a:rPr>
              <a:t>谢谢！</a:t>
            </a:r>
          </a:p>
        </p:txBody>
      </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90194" y="489455"/>
            <a:ext cx="3530455" cy="307777"/>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tx1">
                    <a:lumMod val="50000"/>
                    <a:lumOff val="50000"/>
                  </a:schemeClr>
                </a:solidFill>
                <a:latin typeface="Century Gothic" panose="020B0502020202020204" pitchFamily="34" charset="0"/>
                <a:ea typeface="阿里巴巴普惠体 M" panose="00020600040101010101" pitchFamily="18" charset="-122"/>
              </a:rPr>
              <a:t>毕业论文答辩</a:t>
            </a:r>
          </a:p>
        </p:txBody>
      </p:sp>
      <p:grpSp>
        <p:nvGrpSpPr>
          <p:cNvPr id="2" name="组合 1">
            <a:extLst>
              <a:ext uri="{FF2B5EF4-FFF2-40B4-BE49-F238E27FC236}">
                <a16:creationId xmlns:a16="http://schemas.microsoft.com/office/drawing/2014/main" id="{4B4569B8-37FF-CCCF-CFF4-88D551B43E44}"/>
              </a:ext>
            </a:extLst>
          </p:cNvPr>
          <p:cNvGrpSpPr/>
          <p:nvPr/>
        </p:nvGrpSpPr>
        <p:grpSpPr>
          <a:xfrm>
            <a:off x="930308" y="4800214"/>
            <a:ext cx="2767734" cy="588421"/>
            <a:chOff x="1244534" y="3522134"/>
            <a:chExt cx="2767734" cy="316802"/>
          </a:xfrm>
          <a:solidFill>
            <a:srgbClr val="5D999F"/>
          </a:solidFill>
        </p:grpSpPr>
        <p:sp>
          <p:nvSpPr>
            <p:cNvPr id="3" name="矩形 2">
              <a:extLst>
                <a:ext uri="{FF2B5EF4-FFF2-40B4-BE49-F238E27FC236}">
                  <a16:creationId xmlns:a16="http://schemas.microsoft.com/office/drawing/2014/main" id="{5B51E967-8BE8-3BBA-B837-7110C43B7C67}"/>
                </a:ext>
              </a:extLst>
            </p:cNvPr>
            <p:cNvSpPr/>
            <p:nvPr/>
          </p:nvSpPr>
          <p:spPr>
            <a:xfrm>
              <a:off x="1244534" y="3522134"/>
              <a:ext cx="2767734" cy="316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 name="文本框 3">
              <a:extLst>
                <a:ext uri="{FF2B5EF4-FFF2-40B4-BE49-F238E27FC236}">
                  <a16:creationId xmlns:a16="http://schemas.microsoft.com/office/drawing/2014/main" id="{9B6B5E8D-CB03-9242-E639-B7D72EFAA4EA}"/>
                </a:ext>
              </a:extLst>
            </p:cNvPr>
            <p:cNvSpPr txBox="1"/>
            <p:nvPr/>
          </p:nvSpPr>
          <p:spPr>
            <a:xfrm>
              <a:off x="1309077" y="3526647"/>
              <a:ext cx="2365178" cy="281698"/>
            </a:xfrm>
            <a:prstGeom prst="rect">
              <a:avLst/>
            </a:prstGeom>
            <a:noFill/>
          </p:spPr>
          <p:txBody>
            <a:bodyPr wrap="square" rtlCol="0">
              <a:spAutoFit/>
              <a:scene3d>
                <a:camera prst="orthographicFront"/>
                <a:lightRig rig="threePt" dir="t"/>
              </a:scene3d>
              <a:sp3d contourW="12700"/>
            </a:bodyPr>
            <a:lstStyle/>
            <a:p>
              <a:r>
                <a:rPr lang="zh-CN" altLang="en-US" sz="1400" dirty="0">
                  <a:solidFill>
                    <a:schemeClr val="bg1"/>
                  </a:solidFill>
                  <a:latin typeface="Century Gothic" panose="020B0502020202020204" pitchFamily="34" charset="0"/>
                  <a:ea typeface="阿里巴巴普惠体 M" panose="00020600040101010101" pitchFamily="18" charset="-122"/>
                </a:rPr>
                <a:t>汇报人：欧阳小鹏</a:t>
              </a:r>
              <a:endParaRPr lang="en-US" altLang="zh-CN" sz="1400" dirty="0">
                <a:solidFill>
                  <a:schemeClr val="bg1"/>
                </a:solidFill>
                <a:latin typeface="Century Gothic" panose="020B0502020202020204" pitchFamily="34" charset="0"/>
                <a:ea typeface="阿里巴巴普惠体 M" panose="00020600040101010101" pitchFamily="18" charset="-122"/>
              </a:endParaRPr>
            </a:p>
            <a:p>
              <a:r>
                <a:rPr lang="zh-CN" altLang="en-US" sz="1400" dirty="0">
                  <a:solidFill>
                    <a:schemeClr val="bg1"/>
                  </a:solidFill>
                  <a:latin typeface="Century Gothic" panose="020B0502020202020204" pitchFamily="34" charset="0"/>
                  <a:ea typeface="阿里巴巴普惠体 M" panose="00020600040101010101" pitchFamily="18" charset="-122"/>
                </a:rPr>
                <a:t>指导老师：麻灵</a:t>
              </a:r>
              <a:endParaRPr lang="en-US" altLang="zh-CN" sz="1400" dirty="0">
                <a:solidFill>
                  <a:schemeClr val="bg1"/>
                </a:solidFill>
                <a:latin typeface="Century Gothic" panose="020B0502020202020204" pitchFamily="34" charset="0"/>
                <a:ea typeface="阿里巴巴普惠体 M" panose="00020600040101010101" pitchFamily="18" charset="-122"/>
              </a:endParaRPr>
            </a:p>
          </p:txBody>
        </p:sp>
      </p:grpSp>
      <p:pic>
        <p:nvPicPr>
          <p:cNvPr id="5" name="Text1">
            <a:extLst>
              <a:ext uri="{FF2B5EF4-FFF2-40B4-BE49-F238E27FC236}">
                <a16:creationId xmlns:a16="http://schemas.microsoft.com/office/drawing/2014/main" id="{2BF9402B-5E9A-97EE-8910-34A21242C5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483162" y="236229"/>
            <a:ext cx="1392207" cy="124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01</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研究背景</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8">
            <a:extLst>
              <a:ext uri="{FF2B5EF4-FFF2-40B4-BE49-F238E27FC236}">
                <a16:creationId xmlns:a16="http://schemas.microsoft.com/office/drawing/2014/main" id="{89DBB25A-FA78-0248-7961-2E04A930E76E}"/>
              </a:ext>
            </a:extLst>
          </p:cNvPr>
          <p:cNvSpPr/>
          <p:nvPr/>
        </p:nvSpPr>
        <p:spPr>
          <a:xfrm>
            <a:off x="6488741"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5" name="Text7">
            <a:extLst>
              <a:ext uri="{FF2B5EF4-FFF2-40B4-BE49-F238E27FC236}">
                <a16:creationId xmlns:a16="http://schemas.microsoft.com/office/drawing/2014/main" id="{D06EAB03-C3AC-0E68-9F77-394574FE6A6A}"/>
              </a:ext>
            </a:extLst>
          </p:cNvPr>
          <p:cNvSpPr/>
          <p:nvPr/>
        </p:nvSpPr>
        <p:spPr>
          <a:xfrm>
            <a:off x="6384591"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4" name="Text6">
            <a:extLst>
              <a:ext uri="{FF2B5EF4-FFF2-40B4-BE49-F238E27FC236}">
                <a16:creationId xmlns:a16="http://schemas.microsoft.com/office/drawing/2014/main" id="{37AB1C12-387F-0892-B797-0B093BDE206A}"/>
              </a:ext>
            </a:extLst>
          </p:cNvPr>
          <p:cNvSpPr/>
          <p:nvPr/>
        </p:nvSpPr>
        <p:spPr>
          <a:xfrm>
            <a:off x="1049580"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1" name="Text5">
            <a:extLst>
              <a:ext uri="{FF2B5EF4-FFF2-40B4-BE49-F238E27FC236}">
                <a16:creationId xmlns:a16="http://schemas.microsoft.com/office/drawing/2014/main" id="{B84186D0-4AB4-E740-5138-8F71BE2F02C5}"/>
              </a:ext>
            </a:extLst>
          </p:cNvPr>
          <p:cNvSpPr/>
          <p:nvPr/>
        </p:nvSpPr>
        <p:spPr>
          <a:xfrm>
            <a:off x="945430"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0" name="Text4">
            <a:extLst>
              <a:ext uri="{FF2B5EF4-FFF2-40B4-BE49-F238E27FC236}">
                <a16:creationId xmlns:a16="http://schemas.microsoft.com/office/drawing/2014/main" id="{55721080-1926-111B-5082-667D0F7F6F85}"/>
              </a:ext>
            </a:extLst>
          </p:cNvPr>
          <p:cNvSpPr/>
          <p:nvPr/>
        </p:nvSpPr>
        <p:spPr>
          <a:xfrm>
            <a:off x="6488741"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9" name="Text3">
            <a:extLst>
              <a:ext uri="{FF2B5EF4-FFF2-40B4-BE49-F238E27FC236}">
                <a16:creationId xmlns:a16="http://schemas.microsoft.com/office/drawing/2014/main" id="{ABA4F34A-B3D1-47D8-D64E-EE127CD76033}"/>
              </a:ext>
            </a:extLst>
          </p:cNvPr>
          <p:cNvSpPr/>
          <p:nvPr/>
        </p:nvSpPr>
        <p:spPr>
          <a:xfrm>
            <a:off x="6384591"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8" name="Text2">
            <a:extLst>
              <a:ext uri="{FF2B5EF4-FFF2-40B4-BE49-F238E27FC236}">
                <a16:creationId xmlns:a16="http://schemas.microsoft.com/office/drawing/2014/main" id="{BAF1F4CD-F47B-C089-CCE7-8ED9B4719677}"/>
              </a:ext>
            </a:extLst>
          </p:cNvPr>
          <p:cNvSpPr/>
          <p:nvPr/>
        </p:nvSpPr>
        <p:spPr>
          <a:xfrm>
            <a:off x="1049580"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7" name="Text1">
            <a:extLst>
              <a:ext uri="{FF2B5EF4-FFF2-40B4-BE49-F238E27FC236}">
                <a16:creationId xmlns:a16="http://schemas.microsoft.com/office/drawing/2014/main" id="{BD14DD30-C64B-D0ED-2CF5-F7C3A44F198D}"/>
              </a:ext>
            </a:extLst>
          </p:cNvPr>
          <p:cNvSpPr/>
          <p:nvPr/>
        </p:nvSpPr>
        <p:spPr>
          <a:xfrm>
            <a:off x="945430"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795241" y="3452543"/>
            <a:ext cx="2728517" cy="1135469"/>
            <a:chOff x="7483989" y="3339882"/>
            <a:chExt cx="2728517" cy="1135469"/>
          </a:xfrm>
        </p:grpSpPr>
        <p:sp>
          <p:nvSpPr>
            <p:cNvPr id="34" name="矩形 33"/>
            <p:cNvSpPr/>
            <p:nvPr/>
          </p:nvSpPr>
          <p:spPr>
            <a:xfrm>
              <a:off x="7483989" y="3732519"/>
              <a:ext cx="2728517" cy="7428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请在此处输入文本内容可根据需要修改文字的小和数字请在此处输入请在此处请在此处输入</a:t>
              </a:r>
            </a:p>
          </p:txBody>
        </p:sp>
        <p:sp>
          <p:nvSpPr>
            <p:cNvPr id="35" name="矩形 34"/>
            <p:cNvSpPr/>
            <p:nvPr/>
          </p:nvSpPr>
          <p:spPr>
            <a:xfrm>
              <a:off x="7483989" y="3339882"/>
              <a:ext cx="2050552" cy="44159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bg1"/>
                  </a:solidFill>
                  <a:latin typeface="阿里巴巴普惠体 M" panose="00020600040101010101" pitchFamily="18" charset="-122"/>
                  <a:ea typeface="阿里巴巴普惠体 M" panose="00020600040101010101" pitchFamily="18" charset="-122"/>
                </a:rPr>
                <a:t>工作完成情况</a:t>
              </a:r>
            </a:p>
          </p:txBody>
        </p:sp>
      </p:grpSp>
      <p:grpSp>
        <p:nvGrpSpPr>
          <p:cNvPr id="36" name="组合 35"/>
          <p:cNvGrpSpPr/>
          <p:nvPr/>
        </p:nvGrpSpPr>
        <p:grpSpPr>
          <a:xfrm>
            <a:off x="8144778" y="3452543"/>
            <a:ext cx="2728517" cy="1135469"/>
            <a:chOff x="7483989" y="3339882"/>
            <a:chExt cx="2728517" cy="1135469"/>
          </a:xfrm>
        </p:grpSpPr>
        <p:sp>
          <p:nvSpPr>
            <p:cNvPr id="44" name="矩形 43"/>
            <p:cNvSpPr/>
            <p:nvPr/>
          </p:nvSpPr>
          <p:spPr>
            <a:xfrm>
              <a:off x="7483989" y="3732519"/>
              <a:ext cx="2728517" cy="7428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latin typeface="阿里巴巴普惠体 M" panose="00020600040101010101" pitchFamily="18" charset="-122"/>
                  <a:ea typeface="阿里巴巴普惠体 M" panose="00020600040101010101" pitchFamily="18" charset="-122"/>
                </a:rPr>
                <a:t>请在此处输入文本内容可根据需要修改文字的小和数字请在此处输入请在此处请在此处输入</a:t>
              </a:r>
            </a:p>
          </p:txBody>
        </p:sp>
        <p:sp>
          <p:nvSpPr>
            <p:cNvPr id="45" name="矩形 44"/>
            <p:cNvSpPr/>
            <p:nvPr/>
          </p:nvSpPr>
          <p:spPr>
            <a:xfrm>
              <a:off x="7483989" y="3339882"/>
              <a:ext cx="2050552" cy="44159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bg1"/>
                  </a:solidFill>
                  <a:latin typeface="阿里巴巴普惠体 M" panose="00020600040101010101" pitchFamily="18" charset="-122"/>
                  <a:ea typeface="阿里巴巴普惠体 M" panose="00020600040101010101" pitchFamily="18" charset="-122"/>
                </a:rPr>
                <a:t>工作完成情况</a:t>
              </a:r>
            </a:p>
          </p:txBody>
        </p:sp>
      </p:grpSp>
      <p:sp>
        <p:nvSpPr>
          <p:cNvPr id="47" name="椭圆 13"/>
          <p:cNvSpPr/>
          <p:nvPr/>
        </p:nvSpPr>
        <p:spPr>
          <a:xfrm>
            <a:off x="5229135" y="2326081"/>
            <a:ext cx="755387" cy="708526"/>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48" name="椭圆 45"/>
          <p:cNvSpPr/>
          <p:nvPr/>
        </p:nvSpPr>
        <p:spPr>
          <a:xfrm>
            <a:off x="8551177" y="2313474"/>
            <a:ext cx="755387" cy="733741"/>
          </a:xfrm>
          <a:custGeom>
            <a:avLst/>
            <a:gdLst>
              <a:gd name="connsiteX0" fmla="*/ 357006 w 608274"/>
              <a:gd name="connsiteY0" fmla="*/ 315793 h 590844"/>
              <a:gd name="connsiteX1" fmla="*/ 344664 w 608274"/>
              <a:gd name="connsiteY1" fmla="*/ 351821 h 590844"/>
              <a:gd name="connsiteX2" fmla="*/ 552405 w 608274"/>
              <a:gd name="connsiteY2" fmla="*/ 559238 h 590844"/>
              <a:gd name="connsiteX3" fmla="*/ 554572 w 608274"/>
              <a:gd name="connsiteY3" fmla="*/ 560178 h 590844"/>
              <a:gd name="connsiteX4" fmla="*/ 554666 w 608274"/>
              <a:gd name="connsiteY4" fmla="*/ 560178 h 590844"/>
              <a:gd name="connsiteX5" fmla="*/ 556928 w 608274"/>
              <a:gd name="connsiteY5" fmla="*/ 559238 h 590844"/>
              <a:gd name="connsiteX6" fmla="*/ 576618 w 608274"/>
              <a:gd name="connsiteY6" fmla="*/ 539578 h 590844"/>
              <a:gd name="connsiteX7" fmla="*/ 577560 w 608274"/>
              <a:gd name="connsiteY7" fmla="*/ 537320 h 590844"/>
              <a:gd name="connsiteX8" fmla="*/ 576618 w 608274"/>
              <a:gd name="connsiteY8" fmla="*/ 535063 h 590844"/>
              <a:gd name="connsiteX9" fmla="*/ 347019 w 608274"/>
              <a:gd name="connsiteY9" fmla="*/ 272617 h 590844"/>
              <a:gd name="connsiteX10" fmla="*/ 361339 w 608274"/>
              <a:gd name="connsiteY10" fmla="*/ 276756 h 590844"/>
              <a:gd name="connsiteX11" fmla="*/ 370572 w 608274"/>
              <a:gd name="connsiteY11" fmla="*/ 285974 h 590844"/>
              <a:gd name="connsiteX12" fmla="*/ 598287 w 608274"/>
              <a:gd name="connsiteY12" fmla="*/ 513333 h 590844"/>
              <a:gd name="connsiteX13" fmla="*/ 608274 w 608274"/>
              <a:gd name="connsiteY13" fmla="*/ 537320 h 590844"/>
              <a:gd name="connsiteX14" fmla="*/ 598287 w 608274"/>
              <a:gd name="connsiteY14" fmla="*/ 561213 h 590844"/>
              <a:gd name="connsiteX15" fmla="*/ 578691 w 608274"/>
              <a:gd name="connsiteY15" fmla="*/ 580873 h 590844"/>
              <a:gd name="connsiteX16" fmla="*/ 554666 w 608274"/>
              <a:gd name="connsiteY16" fmla="*/ 590844 h 590844"/>
              <a:gd name="connsiteX17" fmla="*/ 554572 w 608274"/>
              <a:gd name="connsiteY17" fmla="*/ 590844 h 590844"/>
              <a:gd name="connsiteX18" fmla="*/ 530736 w 608274"/>
              <a:gd name="connsiteY18" fmla="*/ 580873 h 590844"/>
              <a:gd name="connsiteX19" fmla="*/ 316211 w 608274"/>
              <a:gd name="connsiteY19" fmla="*/ 366683 h 590844"/>
              <a:gd name="connsiteX20" fmla="*/ 312442 w 608274"/>
              <a:gd name="connsiteY20" fmla="*/ 350880 h 590844"/>
              <a:gd name="connsiteX21" fmla="*/ 327328 w 608274"/>
              <a:gd name="connsiteY21" fmla="*/ 307610 h 590844"/>
              <a:gd name="connsiteX22" fmla="*/ 335902 w 608274"/>
              <a:gd name="connsiteY22" fmla="*/ 282588 h 590844"/>
              <a:gd name="connsiteX23" fmla="*/ 347019 w 608274"/>
              <a:gd name="connsiteY23" fmla="*/ 272617 h 590844"/>
              <a:gd name="connsiteX24" fmla="*/ 74870 w 608274"/>
              <a:gd name="connsiteY24" fmla="*/ 82350 h 590844"/>
              <a:gd name="connsiteX25" fmla="*/ 426850 w 608274"/>
              <a:gd name="connsiteY25" fmla="*/ 82350 h 590844"/>
              <a:gd name="connsiteX26" fmla="*/ 426850 w 608274"/>
              <a:gd name="connsiteY26" fmla="*/ 306027 h 590844"/>
              <a:gd name="connsiteX27" fmla="*/ 379461 w 608274"/>
              <a:gd name="connsiteY27" fmla="*/ 258714 h 590844"/>
              <a:gd name="connsiteX28" fmla="*/ 341210 w 608274"/>
              <a:gd name="connsiteY28" fmla="*/ 247709 h 590844"/>
              <a:gd name="connsiteX29" fmla="*/ 315867 w 608274"/>
              <a:gd name="connsiteY29" fmla="*/ 265957 h 590844"/>
              <a:gd name="connsiteX30" fmla="*/ 204507 w 608274"/>
              <a:gd name="connsiteY30" fmla="*/ 235763 h 590844"/>
              <a:gd name="connsiteX31" fmla="*/ 195274 w 608274"/>
              <a:gd name="connsiteY31" fmla="*/ 230590 h 590844"/>
              <a:gd name="connsiteX32" fmla="*/ 213740 w 608274"/>
              <a:gd name="connsiteY32" fmla="*/ 231154 h 590844"/>
              <a:gd name="connsiteX33" fmla="*/ 225517 w 608274"/>
              <a:gd name="connsiteY33" fmla="*/ 231719 h 590844"/>
              <a:gd name="connsiteX34" fmla="*/ 248599 w 608274"/>
              <a:gd name="connsiteY34" fmla="*/ 232377 h 590844"/>
              <a:gd name="connsiteX35" fmla="*/ 322085 w 608274"/>
              <a:gd name="connsiteY35" fmla="*/ 227674 h 590844"/>
              <a:gd name="connsiteX36" fmla="*/ 361749 w 608274"/>
              <a:gd name="connsiteY36" fmla="*/ 186852 h 590844"/>
              <a:gd name="connsiteX37" fmla="*/ 323216 w 608274"/>
              <a:gd name="connsiteY37" fmla="*/ 133049 h 590844"/>
              <a:gd name="connsiteX38" fmla="*/ 205167 w 608274"/>
              <a:gd name="connsiteY38" fmla="*/ 122514 h 590844"/>
              <a:gd name="connsiteX39" fmla="*/ 158248 w 608274"/>
              <a:gd name="connsiteY39" fmla="*/ 124395 h 590844"/>
              <a:gd name="connsiteX40" fmla="*/ 157683 w 608274"/>
              <a:gd name="connsiteY40" fmla="*/ 124395 h 590844"/>
              <a:gd name="connsiteX41" fmla="*/ 137239 w 608274"/>
              <a:gd name="connsiteY41" fmla="*/ 144336 h 590844"/>
              <a:gd name="connsiteX42" fmla="*/ 157212 w 608274"/>
              <a:gd name="connsiteY42" fmla="*/ 165312 h 590844"/>
              <a:gd name="connsiteX43" fmla="*/ 208087 w 608274"/>
              <a:gd name="connsiteY43" fmla="*/ 163336 h 590844"/>
              <a:gd name="connsiteX44" fmla="*/ 306634 w 608274"/>
              <a:gd name="connsiteY44" fmla="*/ 170485 h 590844"/>
              <a:gd name="connsiteX45" fmla="*/ 321049 w 608274"/>
              <a:gd name="connsiteY45" fmla="*/ 183465 h 590844"/>
              <a:gd name="connsiteX46" fmla="*/ 311251 w 608274"/>
              <a:gd name="connsiteY46" fmla="*/ 188263 h 590844"/>
              <a:gd name="connsiteX47" fmla="*/ 250200 w 608274"/>
              <a:gd name="connsiteY47" fmla="*/ 191461 h 590844"/>
              <a:gd name="connsiteX48" fmla="*/ 225517 w 608274"/>
              <a:gd name="connsiteY48" fmla="*/ 190896 h 590844"/>
              <a:gd name="connsiteX49" fmla="*/ 216755 w 608274"/>
              <a:gd name="connsiteY49" fmla="*/ 190426 h 590844"/>
              <a:gd name="connsiteX50" fmla="*/ 156929 w 608274"/>
              <a:gd name="connsiteY50" fmla="*/ 206040 h 590844"/>
              <a:gd name="connsiteX51" fmla="*/ 150335 w 608274"/>
              <a:gd name="connsiteY51" fmla="*/ 236516 h 590844"/>
              <a:gd name="connsiteX52" fmla="*/ 187078 w 608274"/>
              <a:gd name="connsiteY52" fmla="*/ 272823 h 590844"/>
              <a:gd name="connsiteX53" fmla="*/ 300887 w 608274"/>
              <a:gd name="connsiteY53" fmla="*/ 305839 h 590844"/>
              <a:gd name="connsiteX54" fmla="*/ 291277 w 608274"/>
              <a:gd name="connsiteY54" fmla="*/ 334057 h 590844"/>
              <a:gd name="connsiteX55" fmla="*/ 74870 w 608274"/>
              <a:gd name="connsiteY55" fmla="*/ 334057 h 590844"/>
              <a:gd name="connsiteX56" fmla="*/ 41731 w 608274"/>
              <a:gd name="connsiteY56" fmla="*/ 0 h 590844"/>
              <a:gd name="connsiteX57" fmla="*/ 459894 w 608274"/>
              <a:gd name="connsiteY57" fmla="*/ 0 h 590844"/>
              <a:gd name="connsiteX58" fmla="*/ 501720 w 608274"/>
              <a:gd name="connsiteY58" fmla="*/ 41669 h 590844"/>
              <a:gd name="connsiteX59" fmla="*/ 501720 w 608274"/>
              <a:gd name="connsiteY59" fmla="*/ 374737 h 590844"/>
              <a:gd name="connsiteX60" fmla="*/ 501155 w 608274"/>
              <a:gd name="connsiteY60" fmla="*/ 380193 h 590844"/>
              <a:gd name="connsiteX61" fmla="*/ 457539 w 608274"/>
              <a:gd name="connsiteY61" fmla="*/ 336643 h 590844"/>
              <a:gd name="connsiteX62" fmla="*/ 457539 w 608274"/>
              <a:gd name="connsiteY62" fmla="*/ 66971 h 590844"/>
              <a:gd name="connsiteX63" fmla="*/ 442184 w 608274"/>
              <a:gd name="connsiteY63" fmla="*/ 51639 h 590844"/>
              <a:gd name="connsiteX64" fmla="*/ 59536 w 608274"/>
              <a:gd name="connsiteY64" fmla="*/ 51639 h 590844"/>
              <a:gd name="connsiteX65" fmla="*/ 44181 w 608274"/>
              <a:gd name="connsiteY65" fmla="*/ 66971 h 590844"/>
              <a:gd name="connsiteX66" fmla="*/ 44181 w 608274"/>
              <a:gd name="connsiteY66" fmla="*/ 349341 h 590844"/>
              <a:gd name="connsiteX67" fmla="*/ 59536 w 608274"/>
              <a:gd name="connsiteY67" fmla="*/ 364673 h 590844"/>
              <a:gd name="connsiteX68" fmla="*/ 287128 w 608274"/>
              <a:gd name="connsiteY68" fmla="*/ 364673 h 590844"/>
              <a:gd name="connsiteX69" fmla="*/ 298055 w 608274"/>
              <a:gd name="connsiteY69" fmla="*/ 384708 h 590844"/>
              <a:gd name="connsiteX70" fmla="*/ 329801 w 608274"/>
              <a:gd name="connsiteY70" fmla="*/ 416406 h 590844"/>
              <a:gd name="connsiteX71" fmla="*/ 41731 w 608274"/>
              <a:gd name="connsiteY71" fmla="*/ 416406 h 590844"/>
              <a:gd name="connsiteX72" fmla="*/ 0 w 608274"/>
              <a:gd name="connsiteY72" fmla="*/ 374737 h 590844"/>
              <a:gd name="connsiteX73" fmla="*/ 0 w 608274"/>
              <a:gd name="connsiteY73" fmla="*/ 41669 h 590844"/>
              <a:gd name="connsiteX74" fmla="*/ 41731 w 608274"/>
              <a:gd name="connsiteY74" fmla="*/ 0 h 59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8274" h="590844">
                <a:moveTo>
                  <a:pt x="357006" y="315793"/>
                </a:moveTo>
                <a:lnTo>
                  <a:pt x="344664" y="351821"/>
                </a:lnTo>
                <a:lnTo>
                  <a:pt x="552405" y="559238"/>
                </a:lnTo>
                <a:cubicBezTo>
                  <a:pt x="552971" y="559802"/>
                  <a:pt x="553818" y="560178"/>
                  <a:pt x="554572" y="560178"/>
                </a:cubicBezTo>
                <a:lnTo>
                  <a:pt x="554666" y="560178"/>
                </a:lnTo>
                <a:cubicBezTo>
                  <a:pt x="555514" y="560178"/>
                  <a:pt x="556362" y="559802"/>
                  <a:pt x="556928" y="559238"/>
                </a:cubicBezTo>
                <a:lnTo>
                  <a:pt x="576618" y="539578"/>
                </a:lnTo>
                <a:cubicBezTo>
                  <a:pt x="577372" y="538825"/>
                  <a:pt x="577560" y="537885"/>
                  <a:pt x="577560" y="537320"/>
                </a:cubicBezTo>
                <a:cubicBezTo>
                  <a:pt x="577560" y="536756"/>
                  <a:pt x="577372" y="535815"/>
                  <a:pt x="576618" y="535063"/>
                </a:cubicBezTo>
                <a:close/>
                <a:moveTo>
                  <a:pt x="347019" y="272617"/>
                </a:moveTo>
                <a:cubicBezTo>
                  <a:pt x="352106" y="271394"/>
                  <a:pt x="357571" y="272993"/>
                  <a:pt x="361339" y="276756"/>
                </a:cubicBezTo>
                <a:lnTo>
                  <a:pt x="370572" y="285974"/>
                </a:lnTo>
                <a:lnTo>
                  <a:pt x="598287" y="513333"/>
                </a:lnTo>
                <a:cubicBezTo>
                  <a:pt x="604694" y="519730"/>
                  <a:pt x="608274" y="528290"/>
                  <a:pt x="608274" y="537320"/>
                </a:cubicBezTo>
                <a:cubicBezTo>
                  <a:pt x="608274" y="546351"/>
                  <a:pt x="604694" y="554817"/>
                  <a:pt x="598287" y="561213"/>
                </a:cubicBezTo>
                <a:lnTo>
                  <a:pt x="578691" y="580873"/>
                </a:lnTo>
                <a:cubicBezTo>
                  <a:pt x="572284" y="587269"/>
                  <a:pt x="563805" y="590844"/>
                  <a:pt x="554666" y="590844"/>
                </a:cubicBezTo>
                <a:lnTo>
                  <a:pt x="554572" y="590844"/>
                </a:lnTo>
                <a:cubicBezTo>
                  <a:pt x="545622" y="590844"/>
                  <a:pt x="537143" y="587269"/>
                  <a:pt x="530736" y="580873"/>
                </a:cubicBezTo>
                <a:lnTo>
                  <a:pt x="316211" y="366683"/>
                </a:lnTo>
                <a:cubicBezTo>
                  <a:pt x="312066" y="362544"/>
                  <a:pt x="310558" y="356430"/>
                  <a:pt x="312442" y="350880"/>
                </a:cubicBezTo>
                <a:lnTo>
                  <a:pt x="327328" y="307610"/>
                </a:lnTo>
                <a:lnTo>
                  <a:pt x="335902" y="282588"/>
                </a:lnTo>
                <a:cubicBezTo>
                  <a:pt x="337598" y="277602"/>
                  <a:pt x="341837" y="273840"/>
                  <a:pt x="347019" y="272617"/>
                </a:cubicBezTo>
                <a:close/>
                <a:moveTo>
                  <a:pt x="74870" y="82350"/>
                </a:moveTo>
                <a:lnTo>
                  <a:pt x="426850" y="82350"/>
                </a:lnTo>
                <a:lnTo>
                  <a:pt x="426850" y="306027"/>
                </a:lnTo>
                <a:lnTo>
                  <a:pt x="379461" y="258714"/>
                </a:lnTo>
                <a:cubicBezTo>
                  <a:pt x="369474" y="248650"/>
                  <a:pt x="354966" y="244511"/>
                  <a:pt x="341210" y="247709"/>
                </a:cubicBezTo>
                <a:cubicBezTo>
                  <a:pt x="330564" y="250249"/>
                  <a:pt x="321520" y="256927"/>
                  <a:pt x="315867" y="265957"/>
                </a:cubicBezTo>
                <a:cubicBezTo>
                  <a:pt x="275073" y="263229"/>
                  <a:pt x="245113" y="254764"/>
                  <a:pt x="204507" y="235763"/>
                </a:cubicBezTo>
                <a:cubicBezTo>
                  <a:pt x="200550" y="233882"/>
                  <a:pt x="197535" y="232095"/>
                  <a:pt x="195274" y="230590"/>
                </a:cubicBezTo>
                <a:cubicBezTo>
                  <a:pt x="201398" y="230308"/>
                  <a:pt x="209500" y="230872"/>
                  <a:pt x="213740" y="231154"/>
                </a:cubicBezTo>
                <a:cubicBezTo>
                  <a:pt x="218262" y="231531"/>
                  <a:pt x="222313" y="231719"/>
                  <a:pt x="225517" y="231719"/>
                </a:cubicBezTo>
                <a:cubicBezTo>
                  <a:pt x="232959" y="231719"/>
                  <a:pt x="240779" y="232095"/>
                  <a:pt x="248599" y="232377"/>
                </a:cubicBezTo>
                <a:cubicBezTo>
                  <a:pt x="272812" y="233318"/>
                  <a:pt x="297966" y="234258"/>
                  <a:pt x="322085" y="227674"/>
                </a:cubicBezTo>
                <a:cubicBezTo>
                  <a:pt x="355813" y="218456"/>
                  <a:pt x="361089" y="196070"/>
                  <a:pt x="361749" y="186852"/>
                </a:cubicBezTo>
                <a:cubicBezTo>
                  <a:pt x="363351" y="165594"/>
                  <a:pt x="347900" y="143960"/>
                  <a:pt x="323216" y="133049"/>
                </a:cubicBezTo>
                <a:cubicBezTo>
                  <a:pt x="286190" y="116776"/>
                  <a:pt x="245019" y="119692"/>
                  <a:pt x="205167" y="122514"/>
                </a:cubicBezTo>
                <a:cubicBezTo>
                  <a:pt x="188585" y="123737"/>
                  <a:pt x="172851" y="124866"/>
                  <a:pt x="158248" y="124395"/>
                </a:cubicBezTo>
                <a:lnTo>
                  <a:pt x="157683" y="124395"/>
                </a:lnTo>
                <a:cubicBezTo>
                  <a:pt x="146660" y="124395"/>
                  <a:pt x="137522" y="133237"/>
                  <a:pt x="137239" y="144336"/>
                </a:cubicBezTo>
                <a:cubicBezTo>
                  <a:pt x="136956" y="155623"/>
                  <a:pt x="145907" y="165030"/>
                  <a:pt x="157212" y="165312"/>
                </a:cubicBezTo>
                <a:cubicBezTo>
                  <a:pt x="173699" y="165688"/>
                  <a:pt x="191223" y="164465"/>
                  <a:pt x="208087" y="163336"/>
                </a:cubicBezTo>
                <a:cubicBezTo>
                  <a:pt x="242946" y="160891"/>
                  <a:pt x="278935" y="158257"/>
                  <a:pt x="306634" y="170485"/>
                </a:cubicBezTo>
                <a:cubicBezTo>
                  <a:pt x="316809" y="174906"/>
                  <a:pt x="320955" y="181866"/>
                  <a:pt x="321049" y="183465"/>
                </a:cubicBezTo>
                <a:cubicBezTo>
                  <a:pt x="320672" y="184124"/>
                  <a:pt x="318034" y="186381"/>
                  <a:pt x="311251" y="188263"/>
                </a:cubicBezTo>
                <a:cubicBezTo>
                  <a:pt x="293256" y="193248"/>
                  <a:pt x="271398" y="192307"/>
                  <a:pt x="250200" y="191461"/>
                </a:cubicBezTo>
                <a:cubicBezTo>
                  <a:pt x="241815" y="191178"/>
                  <a:pt x="233525" y="190896"/>
                  <a:pt x="225517" y="190896"/>
                </a:cubicBezTo>
                <a:cubicBezTo>
                  <a:pt x="223067" y="190896"/>
                  <a:pt x="220052" y="190614"/>
                  <a:pt x="216755" y="190426"/>
                </a:cubicBezTo>
                <a:cubicBezTo>
                  <a:pt x="198477" y="189015"/>
                  <a:pt x="170873" y="187134"/>
                  <a:pt x="156929" y="206040"/>
                </a:cubicBezTo>
                <a:cubicBezTo>
                  <a:pt x="150052" y="215258"/>
                  <a:pt x="147697" y="226075"/>
                  <a:pt x="150335" y="236516"/>
                </a:cubicBezTo>
                <a:cubicBezTo>
                  <a:pt x="154857" y="254387"/>
                  <a:pt x="172851" y="266145"/>
                  <a:pt x="187078" y="272823"/>
                </a:cubicBezTo>
                <a:cubicBezTo>
                  <a:pt x="228437" y="292200"/>
                  <a:pt x="260752" y="301888"/>
                  <a:pt x="300887" y="305839"/>
                </a:cubicBezTo>
                <a:lnTo>
                  <a:pt x="291277" y="334057"/>
                </a:lnTo>
                <a:lnTo>
                  <a:pt x="74870" y="334057"/>
                </a:lnTo>
                <a:close/>
                <a:moveTo>
                  <a:pt x="41731" y="0"/>
                </a:moveTo>
                <a:lnTo>
                  <a:pt x="459894" y="0"/>
                </a:lnTo>
                <a:cubicBezTo>
                  <a:pt x="482974" y="0"/>
                  <a:pt x="501720" y="18624"/>
                  <a:pt x="501720" y="41669"/>
                </a:cubicBezTo>
                <a:lnTo>
                  <a:pt x="501720" y="374737"/>
                </a:lnTo>
                <a:cubicBezTo>
                  <a:pt x="501720" y="376618"/>
                  <a:pt x="501343" y="378311"/>
                  <a:pt x="501155" y="380193"/>
                </a:cubicBezTo>
                <a:lnTo>
                  <a:pt x="457539" y="336643"/>
                </a:lnTo>
                <a:lnTo>
                  <a:pt x="457539" y="66971"/>
                </a:lnTo>
                <a:cubicBezTo>
                  <a:pt x="457539" y="58506"/>
                  <a:pt x="450663" y="51639"/>
                  <a:pt x="442184" y="51639"/>
                </a:cubicBezTo>
                <a:lnTo>
                  <a:pt x="59536" y="51639"/>
                </a:lnTo>
                <a:cubicBezTo>
                  <a:pt x="51057" y="51639"/>
                  <a:pt x="44181" y="58506"/>
                  <a:pt x="44181" y="66971"/>
                </a:cubicBezTo>
                <a:lnTo>
                  <a:pt x="44181" y="349341"/>
                </a:lnTo>
                <a:cubicBezTo>
                  <a:pt x="44181" y="357806"/>
                  <a:pt x="51057" y="364673"/>
                  <a:pt x="59536" y="364673"/>
                </a:cubicBezTo>
                <a:lnTo>
                  <a:pt x="287128" y="364673"/>
                </a:lnTo>
                <a:cubicBezTo>
                  <a:pt x="288729" y="372198"/>
                  <a:pt x="292497" y="379158"/>
                  <a:pt x="298055" y="384708"/>
                </a:cubicBezTo>
                <a:lnTo>
                  <a:pt x="329801" y="416406"/>
                </a:lnTo>
                <a:lnTo>
                  <a:pt x="41731" y="416406"/>
                </a:lnTo>
                <a:cubicBezTo>
                  <a:pt x="18746" y="416406"/>
                  <a:pt x="0" y="397688"/>
                  <a:pt x="0" y="374737"/>
                </a:cubicBezTo>
                <a:lnTo>
                  <a:pt x="0" y="41669"/>
                </a:lnTo>
                <a:cubicBezTo>
                  <a:pt x="0" y="18624"/>
                  <a:pt x="18746" y="0"/>
                  <a:pt x="417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文本框 17"/>
          <p:cNvSpPr txBox="1"/>
          <p:nvPr/>
        </p:nvSpPr>
        <p:spPr>
          <a:xfrm>
            <a:off x="1740503" y="450599"/>
            <a:ext cx="3416320" cy="565604"/>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28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行业背景和发展趋势</a:t>
            </a:r>
            <a:endParaRPr lang="en-US" altLang="zh-CN" sz="28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20"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2" name="Text9">
            <a:extLst>
              <a:ext uri="{FF2B5EF4-FFF2-40B4-BE49-F238E27FC236}">
                <a16:creationId xmlns:a16="http://schemas.microsoft.com/office/drawing/2014/main" id="{2D1BADD2-9A98-83AC-2AC5-1418BA2DD1BE}"/>
              </a:ext>
            </a:extLst>
          </p:cNvPr>
          <p:cNvSpPr txBox="1"/>
          <p:nvPr>
            <p:custDataLst>
              <p:tags r:id="rId1"/>
            </p:custDataLst>
          </p:nvPr>
        </p:nvSpPr>
        <p:spPr>
          <a:xfrm>
            <a:off x="1139190" y="2155437"/>
            <a:ext cx="4485640" cy="1322153"/>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lnSpc>
                <a:spcPct val="130000"/>
              </a:lnSpc>
              <a:spcBef>
                <a:spcPts val="300"/>
              </a:spcBef>
              <a:spcAft>
                <a:spcPts val="300"/>
              </a:spcAft>
              <a:defRPr/>
            </a:pPr>
            <a:r>
              <a:rPr lang="zh-CN" altLang="en-US" sz="1400" kern="0" dirty="0">
                <a:latin typeface="微软雅黑" panose="020B0503020204020204" pitchFamily="34" charset="-122"/>
                <a:ea typeface="微软雅黑" panose="020B0503020204020204" pitchFamily="34" charset="-122"/>
                <a:sym typeface="+mn-ea"/>
              </a:rPr>
              <a:t>近年来，电子商务年增长率持续上升，用户规模不断扩大，为蛋糕商城提供庞大</a:t>
            </a:r>
            <a:r>
              <a:rPr lang="zh-CN" altLang="en-US" sz="1400" kern="0" dirty="0">
                <a:solidFill>
                  <a:schemeClr val="bg2"/>
                </a:solidFill>
                <a:latin typeface="微软雅黑" panose="020B0503020204020204" pitchFamily="34" charset="-122"/>
                <a:ea typeface="微软雅黑" panose="020B0503020204020204" pitchFamily="34" charset="-122"/>
                <a:sym typeface="+mn-ea"/>
              </a:rPr>
              <a:t>的潜在市场。</a:t>
            </a:r>
          </a:p>
        </p:txBody>
      </p:sp>
      <p:sp>
        <p:nvSpPr>
          <p:cNvPr id="23" name="Text10">
            <a:extLst>
              <a:ext uri="{FF2B5EF4-FFF2-40B4-BE49-F238E27FC236}">
                <a16:creationId xmlns:a16="http://schemas.microsoft.com/office/drawing/2014/main" id="{156B1D8E-8ED9-86E3-BDA7-766402C0FA90}"/>
              </a:ext>
            </a:extLst>
          </p:cNvPr>
          <p:cNvSpPr txBox="1"/>
          <p:nvPr>
            <p:custDataLst>
              <p:tags r:id="rId2"/>
            </p:custDataLst>
          </p:nvPr>
        </p:nvSpPr>
        <p:spPr>
          <a:xfrm>
            <a:off x="6624955" y="2180202"/>
            <a:ext cx="4485640" cy="1297388"/>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lnSpc>
                <a:spcPct val="130000"/>
              </a:lnSpc>
              <a:spcBef>
                <a:spcPts val="300"/>
              </a:spcBef>
              <a:spcAft>
                <a:spcPts val="300"/>
              </a:spcAft>
              <a:defRPr/>
            </a:pPr>
            <a:r>
              <a:rPr lang="zh-CN" altLang="en-US" sz="1400" kern="0" dirty="0">
                <a:latin typeface="微软雅黑" panose="020B0503020204020204" pitchFamily="34" charset="-122"/>
                <a:ea typeface="微软雅黑" panose="020B0503020204020204" pitchFamily="34" charset="-122"/>
                <a:sym typeface="+mn-ea"/>
              </a:rPr>
              <a:t>随着生活节奏加快，消费者更倾向于线上订购，方便快捷的购物体验成为趋势。</a:t>
            </a:r>
          </a:p>
        </p:txBody>
      </p:sp>
      <p:sp>
        <p:nvSpPr>
          <p:cNvPr id="24" name="Text11">
            <a:extLst>
              <a:ext uri="{FF2B5EF4-FFF2-40B4-BE49-F238E27FC236}">
                <a16:creationId xmlns:a16="http://schemas.microsoft.com/office/drawing/2014/main" id="{129685DE-BBBF-02C1-F4F6-87445865B800}"/>
              </a:ext>
            </a:extLst>
          </p:cNvPr>
          <p:cNvSpPr txBox="1"/>
          <p:nvPr>
            <p:custDataLst>
              <p:tags r:id="rId3"/>
            </p:custDataLst>
          </p:nvPr>
        </p:nvSpPr>
        <p:spPr>
          <a:xfrm>
            <a:off x="1139190" y="4514350"/>
            <a:ext cx="4485640" cy="126101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lnSpc>
                <a:spcPct val="130000"/>
              </a:lnSpc>
              <a:spcBef>
                <a:spcPts val="300"/>
              </a:spcBef>
              <a:spcAft>
                <a:spcPts val="300"/>
              </a:spcAft>
              <a:defRPr/>
            </a:pPr>
            <a:r>
              <a:rPr lang="zh-CN" altLang="en-US" sz="1400" kern="0" dirty="0">
                <a:latin typeface="微软雅黑" panose="020B0503020204020204" pitchFamily="34" charset="-122"/>
                <a:ea typeface="微软雅黑" panose="020B0503020204020204" pitchFamily="34" charset="-122"/>
                <a:sym typeface="+mn-ea"/>
              </a:rPr>
              <a:t>顾客对蛋糕的选择更加多样化，个性化定制需求增长，推动商城系统的设计与创新。</a:t>
            </a:r>
          </a:p>
        </p:txBody>
      </p:sp>
      <p:sp>
        <p:nvSpPr>
          <p:cNvPr id="25" name="Text12">
            <a:extLst>
              <a:ext uri="{FF2B5EF4-FFF2-40B4-BE49-F238E27FC236}">
                <a16:creationId xmlns:a16="http://schemas.microsoft.com/office/drawing/2014/main" id="{8103274F-D885-9731-7AE7-6DB698420DD8}"/>
              </a:ext>
            </a:extLst>
          </p:cNvPr>
          <p:cNvSpPr txBox="1"/>
          <p:nvPr>
            <p:custDataLst>
              <p:tags r:id="rId4"/>
            </p:custDataLst>
          </p:nvPr>
        </p:nvSpPr>
        <p:spPr>
          <a:xfrm>
            <a:off x="6624955" y="4514350"/>
            <a:ext cx="4485640" cy="1261017"/>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lnSpc>
                <a:spcPct val="130000"/>
              </a:lnSpc>
              <a:spcBef>
                <a:spcPts val="300"/>
              </a:spcBef>
              <a:spcAft>
                <a:spcPts val="300"/>
              </a:spcAft>
              <a:defRPr/>
            </a:pPr>
            <a:r>
              <a:rPr lang="zh-CN" altLang="en-US" sz="1400" kern="0" dirty="0">
                <a:latin typeface="微软雅黑" panose="020B0503020204020204" pitchFamily="34" charset="-122"/>
                <a:ea typeface="微软雅黑" panose="020B0503020204020204" pitchFamily="34" charset="-122"/>
                <a:sym typeface="+mn-ea"/>
              </a:rPr>
              <a:t>随着移动支付技术的普及，交易更加便捷安全，为网上蛋糕商城系统提供了良好的支付环境。</a:t>
            </a:r>
          </a:p>
        </p:txBody>
      </p:sp>
      <p:sp>
        <p:nvSpPr>
          <p:cNvPr id="26" name="Text13">
            <a:extLst>
              <a:ext uri="{FF2B5EF4-FFF2-40B4-BE49-F238E27FC236}">
                <a16:creationId xmlns:a16="http://schemas.microsoft.com/office/drawing/2014/main" id="{5E87A39C-5611-E403-8CAA-5830FEEED552}"/>
              </a:ext>
            </a:extLst>
          </p:cNvPr>
          <p:cNvSpPr txBox="1">
            <a:spLocks noGrp="1"/>
          </p:cNvSpPr>
          <p:nvPr>
            <p:custDataLst>
              <p:tags r:id="rId5"/>
            </p:custDataLst>
          </p:nvPr>
        </p:nvSpPr>
        <p:spPr>
          <a:xfrm>
            <a:off x="1237798" y="1758776"/>
            <a:ext cx="4485639" cy="400685"/>
          </a:xfrm>
          <a:prstGeom prst="rect">
            <a:avLst/>
          </a:prstGeom>
        </p:spPr>
        <p:txBody>
          <a:bodyPr anchor="ctr" anchorCtr="0">
            <a:normAutofit/>
          </a:bodyPr>
          <a:lstStyle>
            <a:defPPr>
              <a:defRPr lang="zh-CN"/>
            </a:defPPr>
            <a:lvl1pPr marL="0" algn="l" defTabSz="914400" rtl="0" eaLnBrk="1" latinLnBrk="0" hangingPunct="1">
              <a:lnSpc>
                <a:spcPct val="90000"/>
              </a:lnSpc>
              <a:spcBef>
                <a:spcPct val="0"/>
              </a:spcBef>
              <a:buNone/>
              <a:defRPr kumimoji="0" lang="zh-CN" altLang="en-US" sz="3400" b="1" i="0" u="none" strike="noStrike" kern="1200" cap="all" spc="0" normalizeH="0" baseline="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lnSpc>
                <a:spcPct val="100000"/>
              </a:lnSpc>
              <a:spcBef>
                <a:spcPct val="0"/>
              </a:spcBef>
              <a:spcAft>
                <a:spcPct val="0"/>
              </a:spcAft>
              <a:buClrTx/>
              <a:buSzTx/>
              <a:buFontTx/>
              <a:defRPr/>
            </a:pPr>
            <a:r>
              <a:rPr lang="zh-CN" altLang="en-US" sz="2000" cap="none" noProof="0" dirty="0">
                <a:solidFill>
                  <a:schemeClr val="accent1"/>
                </a:solidFill>
                <a:effectLst/>
                <a:latin typeface="微软雅黑" panose="020B0503020204020204" pitchFamily="34" charset="-122"/>
                <a:ea typeface="微软雅黑" panose="020B0503020204020204" pitchFamily="34" charset="-122"/>
                <a:cs typeface="+mn-cs"/>
              </a:rPr>
              <a:t>电子商务的快速发展</a:t>
            </a:r>
          </a:p>
        </p:txBody>
      </p:sp>
      <p:sp>
        <p:nvSpPr>
          <p:cNvPr id="28" name="Text14">
            <a:extLst>
              <a:ext uri="{FF2B5EF4-FFF2-40B4-BE49-F238E27FC236}">
                <a16:creationId xmlns:a16="http://schemas.microsoft.com/office/drawing/2014/main" id="{B845DBAE-9579-C39D-37D4-59265C42D467}"/>
              </a:ext>
            </a:extLst>
          </p:cNvPr>
          <p:cNvSpPr txBox="1">
            <a:spLocks noGrp="1"/>
          </p:cNvSpPr>
          <p:nvPr>
            <p:custDataLst>
              <p:tags r:id="rId6"/>
            </p:custDataLst>
          </p:nvPr>
        </p:nvSpPr>
        <p:spPr>
          <a:xfrm>
            <a:off x="6624955" y="1754752"/>
            <a:ext cx="4485566" cy="400685"/>
          </a:xfrm>
          <a:prstGeom prst="rect">
            <a:avLst/>
          </a:prstGeom>
        </p:spPr>
        <p:txBody>
          <a:bodyPr anchor="ctr" anchorCtr="0">
            <a:normAutofit/>
          </a:bodyPr>
          <a:lstStyle>
            <a:defPPr>
              <a:defRPr lang="zh-CN"/>
            </a:defPPr>
            <a:lvl1pPr marL="0" algn="l" defTabSz="914400" rtl="0" eaLnBrk="1" latinLnBrk="0" hangingPunct="1">
              <a:lnSpc>
                <a:spcPct val="90000"/>
              </a:lnSpc>
              <a:spcBef>
                <a:spcPct val="0"/>
              </a:spcBef>
              <a:buNone/>
              <a:defRPr kumimoji="0" lang="zh-CN" altLang="en-US" sz="3400" b="1" i="0" u="none" strike="noStrike" kern="1200" cap="all" spc="0" normalizeH="0" baseline="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lnSpc>
                <a:spcPct val="100000"/>
              </a:lnSpc>
              <a:spcBef>
                <a:spcPct val="0"/>
              </a:spcBef>
              <a:spcAft>
                <a:spcPct val="0"/>
              </a:spcAft>
              <a:buClrTx/>
              <a:buSzTx/>
              <a:buFontTx/>
              <a:defRPr/>
            </a:pPr>
            <a:r>
              <a:rPr lang="zh-CN" altLang="en-US" sz="2000" cap="none" noProof="0" dirty="0">
                <a:solidFill>
                  <a:schemeClr val="accent1"/>
                </a:solidFill>
                <a:effectLst/>
                <a:latin typeface="微软雅黑" panose="020B0503020204020204" pitchFamily="34" charset="-122"/>
                <a:ea typeface="微软雅黑" panose="020B0503020204020204" pitchFamily="34" charset="-122"/>
                <a:cs typeface="+mn-cs"/>
              </a:rPr>
              <a:t>消费者购买习惯转变</a:t>
            </a:r>
          </a:p>
        </p:txBody>
      </p:sp>
      <p:sp>
        <p:nvSpPr>
          <p:cNvPr id="29" name="Text15">
            <a:extLst>
              <a:ext uri="{FF2B5EF4-FFF2-40B4-BE49-F238E27FC236}">
                <a16:creationId xmlns:a16="http://schemas.microsoft.com/office/drawing/2014/main" id="{301819E8-2FE3-F88F-BF4B-2F70A7281E95}"/>
              </a:ext>
            </a:extLst>
          </p:cNvPr>
          <p:cNvSpPr txBox="1">
            <a:spLocks noGrp="1"/>
          </p:cNvSpPr>
          <p:nvPr>
            <p:custDataLst>
              <p:tags r:id="rId7"/>
            </p:custDataLst>
          </p:nvPr>
        </p:nvSpPr>
        <p:spPr>
          <a:xfrm>
            <a:off x="1139189" y="4113665"/>
            <a:ext cx="4485640" cy="400685"/>
          </a:xfrm>
          <a:prstGeom prst="rect">
            <a:avLst/>
          </a:prstGeom>
        </p:spPr>
        <p:txBody>
          <a:bodyPr anchor="ctr" anchorCtr="0">
            <a:normAutofit/>
          </a:bodyPr>
          <a:lstStyle>
            <a:defPPr>
              <a:defRPr lang="zh-CN"/>
            </a:defPPr>
            <a:lvl1pPr marL="0" algn="l" defTabSz="914400" rtl="0" eaLnBrk="1" latinLnBrk="0" hangingPunct="1">
              <a:lnSpc>
                <a:spcPct val="90000"/>
              </a:lnSpc>
              <a:spcBef>
                <a:spcPct val="0"/>
              </a:spcBef>
              <a:buNone/>
              <a:defRPr kumimoji="0" lang="zh-CN" altLang="en-US" sz="3400" b="1" i="0" u="none" strike="noStrike" kern="1200" cap="all" spc="0" normalizeH="0" baseline="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lnSpc>
                <a:spcPct val="100000"/>
              </a:lnSpc>
              <a:spcBef>
                <a:spcPct val="0"/>
              </a:spcBef>
              <a:spcAft>
                <a:spcPct val="0"/>
              </a:spcAft>
              <a:buClrTx/>
              <a:buSzTx/>
              <a:buFontTx/>
              <a:defRPr/>
            </a:pPr>
            <a:r>
              <a:rPr lang="zh-CN" altLang="en-US" sz="2000" cap="none" noProof="0">
                <a:solidFill>
                  <a:schemeClr val="accent1"/>
                </a:solidFill>
                <a:effectLst/>
                <a:latin typeface="微软雅黑" panose="020B0503020204020204" pitchFamily="34" charset="-122"/>
                <a:ea typeface="微软雅黑" panose="020B0503020204020204" pitchFamily="34" charset="-122"/>
                <a:cs typeface="+mn-cs"/>
              </a:rPr>
              <a:t>个性化需求增长</a:t>
            </a:r>
          </a:p>
        </p:txBody>
      </p:sp>
      <p:sp>
        <p:nvSpPr>
          <p:cNvPr id="30" name="Text16">
            <a:extLst>
              <a:ext uri="{FF2B5EF4-FFF2-40B4-BE49-F238E27FC236}">
                <a16:creationId xmlns:a16="http://schemas.microsoft.com/office/drawing/2014/main" id="{0B07120B-F498-41D8-4835-83F036F6F8C1}"/>
              </a:ext>
            </a:extLst>
          </p:cNvPr>
          <p:cNvSpPr txBox="1">
            <a:spLocks noGrp="1"/>
          </p:cNvSpPr>
          <p:nvPr>
            <p:custDataLst>
              <p:tags r:id="rId8"/>
            </p:custDataLst>
          </p:nvPr>
        </p:nvSpPr>
        <p:spPr>
          <a:xfrm>
            <a:off x="6624954" y="4113665"/>
            <a:ext cx="4485567" cy="400685"/>
          </a:xfrm>
          <a:prstGeom prst="rect">
            <a:avLst/>
          </a:prstGeom>
        </p:spPr>
        <p:txBody>
          <a:bodyPr anchor="ctr" anchorCtr="0">
            <a:normAutofit/>
          </a:bodyPr>
          <a:lstStyle>
            <a:defPPr>
              <a:defRPr lang="zh-CN"/>
            </a:defPPr>
            <a:lvl1pPr marL="0" algn="l" defTabSz="914400" rtl="0" eaLnBrk="1" latinLnBrk="0" hangingPunct="1">
              <a:lnSpc>
                <a:spcPct val="90000"/>
              </a:lnSpc>
              <a:spcBef>
                <a:spcPct val="0"/>
              </a:spcBef>
              <a:buNone/>
              <a:defRPr kumimoji="0" lang="zh-CN" altLang="en-US" sz="3400" b="1" i="0" u="none" strike="noStrike" kern="1200" cap="all" spc="0" normalizeH="0" baseline="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lnSpc>
                <a:spcPct val="100000"/>
              </a:lnSpc>
              <a:spcBef>
                <a:spcPct val="0"/>
              </a:spcBef>
              <a:spcAft>
                <a:spcPct val="0"/>
              </a:spcAft>
              <a:buClrTx/>
              <a:buSzTx/>
              <a:buFontTx/>
              <a:defRPr/>
            </a:pPr>
            <a:r>
              <a:rPr lang="zh-CN" altLang="en-US" sz="2000" cap="none" noProof="0">
                <a:solidFill>
                  <a:schemeClr val="accent1"/>
                </a:solidFill>
                <a:effectLst/>
                <a:latin typeface="微软雅黑" panose="020B0503020204020204" pitchFamily="34" charset="-122"/>
                <a:ea typeface="微软雅黑" panose="020B0503020204020204" pitchFamily="34" charset="-122"/>
                <a:cs typeface="+mn-cs"/>
              </a:rPr>
              <a:t>移动支付的普及</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02</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研究核心内容</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8435862" y="2953783"/>
            <a:ext cx="2217007" cy="867930"/>
          </a:xfrm>
          <a:prstGeom prst="rect">
            <a:avLst/>
          </a:prstGeom>
        </p:spPr>
        <p:txBody>
          <a:bodyPr wrap="square">
            <a:spAutoFit/>
            <a:scene3d>
              <a:camera prst="orthographicFront"/>
              <a:lightRig rig="threePt" dir="t"/>
            </a:scene3d>
            <a:sp3d contourW="12700"/>
          </a:bodyPr>
          <a:lstStyle/>
          <a:p>
            <a:pPr>
              <a:lnSpc>
                <a:spcPct val="120000"/>
              </a:lnSpc>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商品模块实现蛋糕分类、详情展示等，支持用户浏览和购买</a:t>
            </a:r>
            <a:endParaRPr lang="zh-CN" altLang="en-US" sz="1400" dirty="0">
              <a:latin typeface="阿里巴巴普惠体 M" panose="00020600040101010101" pitchFamily="18" charset="-122"/>
              <a:ea typeface="阿里巴巴普惠体 M" panose="00020600040101010101" pitchFamily="18" charset="-122"/>
            </a:endParaRPr>
          </a:p>
        </p:txBody>
      </p:sp>
      <p:grpSp>
        <p:nvGrpSpPr>
          <p:cNvPr id="91" name="组合 90"/>
          <p:cNvGrpSpPr/>
          <p:nvPr/>
        </p:nvGrpSpPr>
        <p:grpSpPr>
          <a:xfrm>
            <a:off x="3398045" y="2310695"/>
            <a:ext cx="5395910" cy="3023344"/>
            <a:chOff x="3442158" y="2277691"/>
            <a:chExt cx="5395910" cy="3023344"/>
          </a:xfrm>
        </p:grpSpPr>
        <p:grpSp>
          <p:nvGrpSpPr>
            <p:cNvPr id="24" name="Group 2"/>
            <p:cNvGrpSpPr>
              <a:grpSpLocks noChangeAspect="1"/>
            </p:cNvGrpSpPr>
            <p:nvPr/>
          </p:nvGrpSpPr>
          <p:grpSpPr bwMode="auto">
            <a:xfrm rot="5400000">
              <a:off x="4628441" y="1091408"/>
              <a:ext cx="3023344" cy="5395910"/>
              <a:chOff x="2689" y="825"/>
              <a:chExt cx="2311" cy="3300"/>
            </a:xfrm>
          </p:grpSpPr>
          <p:sp>
            <p:nvSpPr>
              <p:cNvPr id="29" name="Freeform: Shape 7"/>
              <p:cNvSpPr/>
              <p:nvPr/>
            </p:nvSpPr>
            <p:spPr bwMode="auto">
              <a:xfrm>
                <a:off x="4311" y="1179"/>
                <a:ext cx="462" cy="2068"/>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0" name="Freeform: Shape 8"/>
              <p:cNvSpPr/>
              <p:nvPr/>
            </p:nvSpPr>
            <p:spPr bwMode="auto">
              <a:xfrm>
                <a:off x="4311" y="1179"/>
                <a:ext cx="462" cy="2068"/>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1" name="Freeform: Shape 9"/>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2" name="Freeform: Shape 10"/>
              <p:cNvSpPr/>
              <p:nvPr/>
            </p:nvSpPr>
            <p:spPr bwMode="auto">
              <a:xfrm>
                <a:off x="4084" y="825"/>
                <a:ext cx="916" cy="395"/>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3" name="Freeform: Shape 11"/>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4" name="Freeform: Shape 12"/>
              <p:cNvSpPr/>
              <p:nvPr/>
            </p:nvSpPr>
            <p:spPr bwMode="auto">
              <a:xfrm>
                <a:off x="4084" y="825"/>
                <a:ext cx="458" cy="395"/>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5" name="Freeform: Shape 13"/>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6" name="Freeform: Shape 14"/>
              <p:cNvSpPr/>
              <p:nvPr/>
            </p:nvSpPr>
            <p:spPr bwMode="auto">
              <a:xfrm>
                <a:off x="4542" y="825"/>
                <a:ext cx="458" cy="395"/>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7" name="Freeform: Shape 15"/>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8" name="Freeform: Shape 16"/>
              <p:cNvSpPr/>
              <p:nvPr/>
            </p:nvSpPr>
            <p:spPr bwMode="auto">
              <a:xfrm>
                <a:off x="4311" y="1220"/>
                <a:ext cx="462" cy="2027"/>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39" name="Freeform: Shape 17"/>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0" name="Freeform: Shape 18"/>
              <p:cNvSpPr/>
              <p:nvPr/>
            </p:nvSpPr>
            <p:spPr bwMode="auto">
              <a:xfrm>
                <a:off x="4084" y="825"/>
                <a:ext cx="916" cy="395"/>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1" name="Freeform: Shape 19"/>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2" name="Freeform: Shape 20"/>
              <p:cNvSpPr/>
              <p:nvPr/>
            </p:nvSpPr>
            <p:spPr bwMode="auto">
              <a:xfrm>
                <a:off x="3844" y="1950"/>
                <a:ext cx="467" cy="1532"/>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3" name="Freeform: Shape 21"/>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4" name="Freeform: Shape 22"/>
              <p:cNvSpPr/>
              <p:nvPr/>
            </p:nvSpPr>
            <p:spPr bwMode="auto">
              <a:xfrm>
                <a:off x="3617" y="3441"/>
                <a:ext cx="917" cy="396"/>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5" name="Freeform: Shape 23"/>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6" name="Freeform: Shape 24"/>
              <p:cNvSpPr/>
              <p:nvPr/>
            </p:nvSpPr>
            <p:spPr bwMode="auto">
              <a:xfrm>
                <a:off x="3617" y="3441"/>
                <a:ext cx="917" cy="396"/>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7" name="Freeform: Shape 25"/>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close/>
                    <a:moveTo>
                      <a:pt x="227" y="0"/>
                    </a:moveTo>
                    <a:lnTo>
                      <a:pt x="227" y="0"/>
                    </a:lnTo>
                    <a:lnTo>
                      <a:pt x="694" y="366"/>
                    </a:lnTo>
                    <a:lnTo>
                      <a:pt x="694" y="1491"/>
                    </a:lnTo>
                    <a:lnTo>
                      <a:pt x="917" y="1491"/>
                    </a:lnTo>
                    <a:lnTo>
                      <a:pt x="917" y="1491"/>
                    </a:lnTo>
                    <a:lnTo>
                      <a:pt x="694" y="1491"/>
                    </a:lnTo>
                    <a:lnTo>
                      <a:pt x="694" y="366"/>
                    </a:lnTo>
                    <a:lnTo>
                      <a:pt x="227"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8" name="Freeform: Shape 26"/>
              <p:cNvSpPr/>
              <p:nvPr/>
            </p:nvSpPr>
            <p:spPr bwMode="auto">
              <a:xfrm>
                <a:off x="3617" y="1950"/>
                <a:ext cx="917" cy="1491"/>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moveTo>
                      <a:pt x="227" y="0"/>
                    </a:moveTo>
                    <a:lnTo>
                      <a:pt x="227" y="0"/>
                    </a:lnTo>
                    <a:lnTo>
                      <a:pt x="694" y="366"/>
                    </a:lnTo>
                    <a:lnTo>
                      <a:pt x="694" y="1491"/>
                    </a:lnTo>
                    <a:lnTo>
                      <a:pt x="917" y="1491"/>
                    </a:lnTo>
                    <a:lnTo>
                      <a:pt x="917" y="1491"/>
                    </a:lnTo>
                    <a:lnTo>
                      <a:pt x="694" y="1491"/>
                    </a:lnTo>
                    <a:lnTo>
                      <a:pt x="694" y="366"/>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49" name="Freeform: Shape 27"/>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0" name="Freeform: Shape 28"/>
              <p:cNvSpPr/>
              <p:nvPr/>
            </p:nvSpPr>
            <p:spPr bwMode="auto">
              <a:xfrm>
                <a:off x="3844" y="1950"/>
                <a:ext cx="467" cy="1491"/>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1" name="Freeform: Shape 29"/>
              <p:cNvSpPr/>
              <p:nvPr/>
            </p:nvSpPr>
            <p:spPr bwMode="auto">
              <a:xfrm>
                <a:off x="3617" y="3441"/>
                <a:ext cx="917" cy="396"/>
              </a:xfrm>
              <a:custGeom>
                <a:avLst/>
                <a:gdLst>
                  <a:gd name="T0" fmla="*/ 917 w 917"/>
                  <a:gd name="T1" fmla="*/ 0 h 396"/>
                  <a:gd name="T2" fmla="*/ 694 w 917"/>
                  <a:gd name="T3" fmla="*/ 0 h 396"/>
                  <a:gd name="T4" fmla="*/ 458 w 917"/>
                  <a:gd name="T5" fmla="*/ 0 h 396"/>
                  <a:gd name="T6" fmla="*/ 227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694" y="0"/>
                    </a:lnTo>
                    <a:lnTo>
                      <a:pt x="458" y="0"/>
                    </a:lnTo>
                    <a:lnTo>
                      <a:pt x="227"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2" name="Freeform: Shape 30"/>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3" name="Freeform: Shape 31"/>
              <p:cNvSpPr/>
              <p:nvPr/>
            </p:nvSpPr>
            <p:spPr bwMode="auto">
              <a:xfrm>
                <a:off x="3378" y="1426"/>
                <a:ext cx="466" cy="1591"/>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4" name="Freeform: Shape 32"/>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5" name="Freeform: Shape 33"/>
              <p:cNvSpPr/>
              <p:nvPr/>
            </p:nvSpPr>
            <p:spPr bwMode="auto">
              <a:xfrm>
                <a:off x="3151" y="1072"/>
                <a:ext cx="920" cy="396"/>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6" name="Freeform: Shape 34"/>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7" name="Freeform: Shape 35"/>
              <p:cNvSpPr/>
              <p:nvPr/>
            </p:nvSpPr>
            <p:spPr bwMode="auto">
              <a:xfrm>
                <a:off x="3378" y="1468"/>
                <a:ext cx="466" cy="1549"/>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8" name="Freeform: Shape 36"/>
              <p:cNvSpPr/>
              <p:nvPr/>
            </p:nvSpPr>
            <p:spPr bwMode="auto">
              <a:xfrm>
                <a:off x="3151" y="1072"/>
                <a:ext cx="920" cy="396"/>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59" name="Freeform: Shape 37"/>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0" name="Freeform: Shape 38"/>
              <p:cNvSpPr/>
              <p:nvPr/>
            </p:nvSpPr>
            <p:spPr bwMode="auto">
              <a:xfrm>
                <a:off x="2916" y="2007"/>
                <a:ext cx="462" cy="1768"/>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1" name="Freeform: Shape 39"/>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2" name="Freeform: Shape 40"/>
              <p:cNvSpPr/>
              <p:nvPr/>
            </p:nvSpPr>
            <p:spPr bwMode="auto">
              <a:xfrm>
                <a:off x="2689" y="3729"/>
                <a:ext cx="916" cy="396"/>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3" name="Freeform: Shape 41"/>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4" name="Freeform: Shape 42"/>
              <p:cNvSpPr/>
              <p:nvPr/>
            </p:nvSpPr>
            <p:spPr bwMode="auto">
              <a:xfrm>
                <a:off x="3147" y="3729"/>
                <a:ext cx="458" cy="396"/>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5" name="Freeform: Shape 43"/>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6" name="Freeform: Shape 44"/>
              <p:cNvSpPr/>
              <p:nvPr/>
            </p:nvSpPr>
            <p:spPr bwMode="auto">
              <a:xfrm>
                <a:off x="2916" y="2007"/>
                <a:ext cx="462" cy="1722"/>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7" name="Freeform: Shape 45"/>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sp>
            <p:nvSpPr>
              <p:cNvPr id="68" name="Freeform: Shape 46"/>
              <p:cNvSpPr/>
              <p:nvPr/>
            </p:nvSpPr>
            <p:spPr bwMode="auto">
              <a:xfrm>
                <a:off x="2689" y="3729"/>
                <a:ext cx="916" cy="396"/>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阿里巴巴普惠体 M" panose="00020600040101010101" pitchFamily="18" charset="-122"/>
                </a:endParaRPr>
              </a:p>
            </p:txBody>
          </p:sp>
        </p:grpSp>
        <p:sp>
          <p:nvSpPr>
            <p:cNvPr id="84" name="矩形 83"/>
            <p:cNvSpPr/>
            <p:nvPr/>
          </p:nvSpPr>
          <p:spPr>
            <a:xfrm>
              <a:off x="4173814" y="2672962"/>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用户模块</a:t>
              </a:r>
            </a:p>
          </p:txBody>
        </p:sp>
        <p:sp>
          <p:nvSpPr>
            <p:cNvPr id="85" name="矩形 84"/>
            <p:cNvSpPr/>
            <p:nvPr/>
          </p:nvSpPr>
          <p:spPr>
            <a:xfrm>
              <a:off x="4173814" y="3849907"/>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购物车模块</a:t>
              </a:r>
            </a:p>
          </p:txBody>
        </p:sp>
        <p:sp>
          <p:nvSpPr>
            <p:cNvPr id="86" name="矩形 85"/>
            <p:cNvSpPr/>
            <p:nvPr/>
          </p:nvSpPr>
          <p:spPr>
            <a:xfrm>
              <a:off x="5579047" y="3277649"/>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商品模块</a:t>
              </a:r>
            </a:p>
          </p:txBody>
        </p:sp>
        <p:sp>
          <p:nvSpPr>
            <p:cNvPr id="87" name="矩形 86"/>
            <p:cNvSpPr/>
            <p:nvPr/>
          </p:nvSpPr>
          <p:spPr>
            <a:xfrm>
              <a:off x="5579047" y="4496753"/>
              <a:ext cx="2241974" cy="40665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阿里巴巴普惠体 M" panose="00020600040101010101" pitchFamily="18" charset="-122"/>
                  <a:ea typeface="阿里巴巴普惠体 M" panose="00020600040101010101" pitchFamily="18" charset="-122"/>
                </a:rPr>
                <a:t>订单模块</a:t>
              </a:r>
            </a:p>
          </p:txBody>
        </p:sp>
      </p:grpSp>
      <p:sp>
        <p:nvSpPr>
          <p:cNvPr id="88" name="矩形 87"/>
          <p:cNvSpPr/>
          <p:nvPr/>
        </p:nvSpPr>
        <p:spPr>
          <a:xfrm>
            <a:off x="8916371" y="4446983"/>
            <a:ext cx="2217007" cy="587469"/>
          </a:xfrm>
          <a:prstGeom prst="rect">
            <a:avLst/>
          </a:prstGeom>
        </p:spPr>
        <p:txBody>
          <a:bodyPr wrap="square">
            <a:spAutoFit/>
            <a:scene3d>
              <a:camera prst="orthographicFront"/>
              <a:lightRig rig="threePt" dir="t"/>
            </a:scene3d>
            <a:sp3d contourW="12700"/>
          </a:bodyPr>
          <a:lstStyle/>
          <a:p>
            <a:pPr>
              <a:lnSpc>
                <a:spcPct val="120000"/>
              </a:lnSpc>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订单模块涵盖订单生成、支付、发货、评价等流程</a:t>
            </a:r>
            <a:endParaRPr lang="zh-CN" altLang="en-US" sz="1400" dirty="0">
              <a:latin typeface="阿里巴巴普惠体 M" panose="00020600040101010101" pitchFamily="18" charset="-122"/>
              <a:ea typeface="阿里巴巴普惠体 M" panose="00020600040101010101" pitchFamily="18" charset="-122"/>
            </a:endParaRPr>
          </a:p>
        </p:txBody>
      </p:sp>
      <p:sp>
        <p:nvSpPr>
          <p:cNvPr id="89" name="矩形 88"/>
          <p:cNvSpPr/>
          <p:nvPr/>
        </p:nvSpPr>
        <p:spPr>
          <a:xfrm>
            <a:off x="1048433" y="2428209"/>
            <a:ext cx="2217007" cy="867930"/>
          </a:xfrm>
          <a:prstGeom prst="rect">
            <a:avLst/>
          </a:prstGeom>
        </p:spPr>
        <p:txBody>
          <a:bodyPr wrap="square">
            <a:spAutoFit/>
            <a:scene3d>
              <a:camera prst="orthographicFront"/>
              <a:lightRig rig="threePt" dir="t"/>
            </a:scene3d>
            <a:sp3d contourW="12700"/>
          </a:bodyPr>
          <a:lstStyle/>
          <a:p>
            <a:pPr algn="r">
              <a:lnSpc>
                <a:spcPct val="120000"/>
              </a:lnSpc>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用户模块包含注册、登录、个人信息管理等功能，保障用户安全与个性化体验</a:t>
            </a:r>
            <a:endParaRPr lang="zh-CN" altLang="en-US" sz="1400" dirty="0">
              <a:latin typeface="阿里巴巴普惠体 M" panose="00020600040101010101" pitchFamily="18" charset="-122"/>
              <a:ea typeface="阿里巴巴普惠体 M" panose="00020600040101010101" pitchFamily="18" charset="-122"/>
            </a:endParaRPr>
          </a:p>
        </p:txBody>
      </p:sp>
      <p:sp>
        <p:nvSpPr>
          <p:cNvPr id="90" name="矩形 89"/>
          <p:cNvSpPr/>
          <p:nvPr/>
        </p:nvSpPr>
        <p:spPr>
          <a:xfrm>
            <a:off x="1635603" y="3995826"/>
            <a:ext cx="2217007" cy="846001"/>
          </a:xfrm>
          <a:prstGeom prst="rect">
            <a:avLst/>
          </a:prstGeom>
        </p:spPr>
        <p:txBody>
          <a:bodyPr wrap="square">
            <a:spAutoFit/>
            <a:scene3d>
              <a:camera prst="orthographicFront"/>
              <a:lightRig rig="threePt" dir="t"/>
            </a:scene3d>
            <a:sp3d contourW="12700"/>
          </a:bodyPr>
          <a:lstStyle/>
          <a:p>
            <a:pPr lvl="0">
              <a:lnSpc>
                <a:spcPct val="120000"/>
              </a:lnSpc>
            </a:pPr>
            <a:r>
              <a:rPr lang="zh-CN" altLang="en-US" sz="1400" dirty="0">
                <a:latin typeface="微软雅黑" panose="020B0503020204020204" pitchFamily="34" charset="-122"/>
                <a:ea typeface="微软雅黑" panose="020B0503020204020204" pitchFamily="34" charset="-122"/>
                <a:cs typeface="+mn-ea"/>
              </a:rPr>
              <a:t>购物车模块包括</a:t>
            </a:r>
            <a:r>
              <a:rPr lang="zh-CN" altLang="zh-CN" sz="1400" dirty="0">
                <a:latin typeface="微软雅黑" panose="020B0503020204020204" pitchFamily="34" charset="-122"/>
                <a:ea typeface="微软雅黑" panose="020B0503020204020204" pitchFamily="34" charset="-122"/>
                <a:cs typeface="+mn-ea"/>
              </a:rPr>
              <a:t>购物项和</a:t>
            </a:r>
            <a:r>
              <a:rPr lang="zh-CN" altLang="en-US" sz="1400" dirty="0">
                <a:latin typeface="微软雅黑" panose="020B0503020204020204" pitchFamily="34" charset="-122"/>
                <a:ea typeface="微软雅黑" panose="020B0503020204020204" pitchFamily="34" charset="-122"/>
                <a:cs typeface="+mn-ea"/>
              </a:rPr>
              <a:t>购物数</a:t>
            </a:r>
            <a:r>
              <a:rPr lang="zh-CN" altLang="zh-CN" sz="1400" dirty="0">
                <a:latin typeface="微软雅黑" panose="020B0503020204020204" pitchFamily="34" charset="-122"/>
                <a:ea typeface="微软雅黑" panose="020B0503020204020204" pitchFamily="34" charset="-122"/>
                <a:cs typeface="+mn-ea"/>
              </a:rPr>
              <a:t>量</a:t>
            </a:r>
            <a:r>
              <a:rPr lang="zh-CN" altLang="en-US" sz="1400" dirty="0">
                <a:latin typeface="微软雅黑" panose="020B0503020204020204" pitchFamily="34" charset="-122"/>
                <a:ea typeface="微软雅黑" panose="020B0503020204020204" pitchFamily="34" charset="-122"/>
                <a:cs typeface="+mn-ea"/>
              </a:rPr>
              <a:t>，可以收集用户想买的商品</a:t>
            </a:r>
          </a:p>
        </p:txBody>
      </p:sp>
      <p:sp>
        <p:nvSpPr>
          <p:cNvPr id="70" name="文本框 69"/>
          <p:cNvSpPr txBox="1"/>
          <p:nvPr/>
        </p:nvSpPr>
        <p:spPr>
          <a:xfrm>
            <a:off x="1740503" y="450599"/>
            <a:ext cx="449353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系统功能模块的划分与设计</a:t>
            </a:r>
          </a:p>
        </p:txBody>
      </p:sp>
      <p:sp>
        <p:nvSpPr>
          <p:cNvPr id="72"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73"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 name="文本框 12"/>
          <p:cNvSpPr txBox="1"/>
          <p:nvPr/>
        </p:nvSpPr>
        <p:spPr>
          <a:xfrm>
            <a:off x="6148614" y="3328693"/>
            <a:ext cx="2492990"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latin typeface="Century Gothic" panose="020B0502020202020204" pitchFamily="34" charset="0"/>
                <a:ea typeface="阿里巴巴普惠体 M" panose="00020600040101010101" pitchFamily="18" charset="-122"/>
              </a:rPr>
              <a:t>PART 03</a:t>
            </a:r>
            <a:endParaRPr lang="zh-CN" altLang="en-US" sz="4800" dirty="0">
              <a:solidFill>
                <a:schemeClr val="accent1"/>
              </a:solidFill>
              <a:latin typeface="Century Gothic" panose="020B0502020202020204" pitchFamily="34" charset="0"/>
              <a:ea typeface="阿里巴巴普惠体 M" panose="00020600040101010101" pitchFamily="18" charset="-122"/>
            </a:endParaRPr>
          </a:p>
        </p:txBody>
      </p:sp>
      <p:sp>
        <p:nvSpPr>
          <p:cNvPr id="14" name="文本框 13"/>
          <p:cNvSpPr txBox="1"/>
          <p:nvPr/>
        </p:nvSpPr>
        <p:spPr>
          <a:xfrm>
            <a:off x="6110514" y="4131820"/>
            <a:ext cx="3904343" cy="707886"/>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latin typeface="Century Gothic" panose="020B0502020202020204" pitchFamily="34" charset="0"/>
                <a:ea typeface="阿里巴巴普惠体 M" panose="00020600040101010101" pitchFamily="18" charset="-122"/>
              </a:rPr>
              <a:t>系统实现技术</a:t>
            </a: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740503" y="450599"/>
            <a:ext cx="413446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前端页面设计与交互实现</a:t>
            </a:r>
          </a:p>
        </p:txBody>
      </p:sp>
      <p:sp>
        <p:nvSpPr>
          <p:cNvPr id="44"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1"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2" name="Text2">
            <a:extLst>
              <a:ext uri="{FF2B5EF4-FFF2-40B4-BE49-F238E27FC236}">
                <a16:creationId xmlns:a16="http://schemas.microsoft.com/office/drawing/2014/main" id="{86414291-B3C2-7A6C-197F-1F7F55AE057B}"/>
              </a:ext>
            </a:extLst>
          </p:cNvPr>
          <p:cNvSpPr txBox="1"/>
          <p:nvPr>
            <p:custDataLst>
              <p:tags r:id="rId1"/>
            </p:custDataLst>
          </p:nvPr>
        </p:nvSpPr>
        <p:spPr>
          <a:xfrm>
            <a:off x="943544" y="1744326"/>
            <a:ext cx="5385931" cy="3965130"/>
          </a:xfrm>
          <a:prstGeom prst="rect">
            <a:avLst/>
          </a:prstGeom>
          <a:noFill/>
          <a:ln>
            <a:noFill/>
          </a:ln>
        </p:spPr>
        <p:txBody>
          <a:bodyPr spcFirstLastPara="1" wrap="square" lIns="60950" tIns="30466" rIns="60950" bIns="30466"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1.采用MVC框架</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使用MVC简化JavaWeb开发，利用其模块化设计，实现高效的业务逻辑分离和清晰的代码组织。</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2.整合MySQL数据库</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选用MySQL作为后端数据库，确保数据稳定可靠，同时支持大量用户并发访问和数据存储。</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3.运用AJAX技术</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利用AJAX技术实现前后端异步交互，提高页面</a:t>
            </a:r>
            <a:r>
              <a:rPr kumimoji="0" lang="zh-CN" altLang="en-US" sz="1200" b="0"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响应速度和用户体验。</a:t>
            </a:r>
          </a:p>
          <a:p>
            <a:pPr marL="0" marR="0" lvl="0" indent="0" algn="just" defTabSz="914400" rtl="0" eaLnBrk="1" fontAlgn="auto" latinLnBrk="0" hangingPunct="1">
              <a:lnSpc>
                <a:spcPct val="100000"/>
              </a:lnSpc>
              <a:spcBef>
                <a:spcPts val="1800"/>
              </a:spcBef>
              <a:spcAft>
                <a:spcPct val="0"/>
              </a:spcAft>
              <a:buClrTx/>
              <a:buSzTx/>
              <a:buFontTx/>
              <a:buNone/>
              <a:defRPr/>
            </a:pP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4.融入 </a:t>
            </a:r>
            <a:r>
              <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JavaScript</a:t>
            </a:r>
            <a:r>
              <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rPr>
              <a:t>脚本</a:t>
            </a:r>
            <a:endParaRPr kumimoji="0" lang="en-US" altLang="zh-CN"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a:p>
            <a:pPr marL="0" marR="0" lvl="0" indent="0" algn="just" defTabSz="914400" rtl="0" eaLnBrk="1" fontAlgn="auto" latinLnBrk="0" hangingPunct="1">
              <a:lnSpc>
                <a:spcPct val="100000"/>
              </a:lnSpc>
              <a:spcBef>
                <a:spcPts val="1800"/>
              </a:spcBef>
              <a:spcAft>
                <a:spcPct val="0"/>
              </a:spcAft>
              <a:buClrTx/>
              <a:buSzTx/>
              <a:buFontTx/>
              <a:buNone/>
              <a:defRPr/>
            </a:pPr>
            <a:r>
              <a:rPr lang="zh-CN" altLang="zh-CN" sz="1200" dirty="0">
                <a:latin typeface="微软雅黑" panose="020B0503020204020204" pitchFamily="34" charset="-122"/>
                <a:ea typeface="微软雅黑" panose="020B0503020204020204" pitchFamily="34" charset="-122"/>
                <a:cs typeface="+mn-ea"/>
              </a:rPr>
              <a:t>以实体、事件为中心的客户端脚本，既可以提供高效的编程体验，又可以保证系统的安全</a:t>
            </a:r>
            <a:r>
              <a:rPr lang="zh-CN" altLang="en-US" sz="1200" dirty="0">
                <a:latin typeface="微软雅黑" panose="020B0503020204020204" pitchFamily="34" charset="-122"/>
                <a:ea typeface="微软雅黑" panose="020B0503020204020204" pitchFamily="34" charset="-122"/>
                <a:cs typeface="+mn-ea"/>
                <a:sym typeface="思源黑体 CN" panose="020B0500000000000000" pitchFamily="34" charset="-122"/>
              </a:rPr>
              <a:t>。</a:t>
            </a:r>
          </a:p>
        </p:txBody>
      </p:sp>
      <p:sp>
        <p:nvSpPr>
          <p:cNvPr id="3" name="!!平滑1">
            <a:extLst>
              <a:ext uri="{FF2B5EF4-FFF2-40B4-BE49-F238E27FC236}">
                <a16:creationId xmlns:a16="http://schemas.microsoft.com/office/drawing/2014/main" id="{B7742A65-8C40-09A4-FD1B-2120CDCDC50F}"/>
              </a:ext>
            </a:extLst>
          </p:cNvPr>
          <p:cNvSpPr/>
          <p:nvPr>
            <p:custDataLst>
              <p:tags r:id="rId2"/>
            </p:custDataLst>
          </p:nvPr>
        </p:nvSpPr>
        <p:spPr>
          <a:xfrm flipH="1">
            <a:off x="8576396" y="0"/>
            <a:ext cx="3615604" cy="6858000"/>
          </a:xfrm>
          <a:prstGeom prst="round1Rect">
            <a:avLst>
              <a:gd name="adj" fmla="val 301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等线" panose="02110004020202020204"/>
                <a:ea typeface="+mn-ea"/>
                <a:cs typeface="+mn-cs"/>
              </a:defRPr>
            </a:lvl1pPr>
            <a:lvl2pPr marL="457200" algn="l" defTabSz="914400" rtl="0" eaLnBrk="1" latinLnBrk="0" hangingPunct="1">
              <a:defRPr sz="1800" kern="1200">
                <a:solidFill>
                  <a:srgbClr val="FFFFFF"/>
                </a:solidFill>
                <a:latin typeface="等线" panose="02110004020202020204"/>
                <a:ea typeface="+mn-ea"/>
                <a:cs typeface="+mn-cs"/>
              </a:defRPr>
            </a:lvl2pPr>
            <a:lvl3pPr marL="914400" algn="l" defTabSz="914400" rtl="0" eaLnBrk="1" latinLnBrk="0" hangingPunct="1">
              <a:defRPr sz="1800" kern="1200">
                <a:solidFill>
                  <a:srgbClr val="FFFFFF"/>
                </a:solidFill>
                <a:latin typeface="等线" panose="02110004020202020204"/>
                <a:ea typeface="+mn-ea"/>
                <a:cs typeface="+mn-cs"/>
              </a:defRPr>
            </a:lvl3pPr>
            <a:lvl4pPr marL="1371600" algn="l" defTabSz="914400" rtl="0" eaLnBrk="1" latinLnBrk="0" hangingPunct="1">
              <a:defRPr sz="1800" kern="1200">
                <a:solidFill>
                  <a:srgbClr val="FFFFFF"/>
                </a:solidFill>
                <a:latin typeface="等线" panose="02110004020202020204"/>
                <a:ea typeface="+mn-ea"/>
                <a:cs typeface="+mn-cs"/>
              </a:defRPr>
            </a:lvl4pPr>
            <a:lvl5pPr marL="1828800" algn="l" defTabSz="914400" rtl="0" eaLnBrk="1" latinLnBrk="0" hangingPunct="1">
              <a:defRPr sz="1800" kern="1200">
                <a:solidFill>
                  <a:srgbClr val="FFFFFF"/>
                </a:solidFill>
                <a:latin typeface="等线" panose="02110004020202020204"/>
                <a:ea typeface="+mn-ea"/>
                <a:cs typeface="+mn-cs"/>
              </a:defRPr>
            </a:lvl5pPr>
            <a:lvl6pPr marL="2286000" algn="l" defTabSz="914400" rtl="0" eaLnBrk="1" latinLnBrk="0" hangingPunct="1">
              <a:defRPr sz="1800" kern="1200">
                <a:solidFill>
                  <a:srgbClr val="FFFFFF"/>
                </a:solidFill>
                <a:latin typeface="等线" panose="02110004020202020204"/>
                <a:ea typeface="+mn-ea"/>
                <a:cs typeface="+mn-cs"/>
              </a:defRPr>
            </a:lvl6pPr>
            <a:lvl7pPr marL="2743200" algn="l" defTabSz="914400" rtl="0" eaLnBrk="1" latinLnBrk="0" hangingPunct="1">
              <a:defRPr sz="1800" kern="1200">
                <a:solidFill>
                  <a:srgbClr val="FFFFFF"/>
                </a:solidFill>
                <a:latin typeface="等线" panose="02110004020202020204"/>
                <a:ea typeface="+mn-ea"/>
                <a:cs typeface="+mn-cs"/>
              </a:defRPr>
            </a:lvl7pPr>
            <a:lvl8pPr marL="3200400" algn="l" defTabSz="914400" rtl="0" eaLnBrk="1" latinLnBrk="0" hangingPunct="1">
              <a:defRPr sz="1800" kern="1200">
                <a:solidFill>
                  <a:srgbClr val="FFFFFF"/>
                </a:solidFill>
                <a:latin typeface="等线" panose="02110004020202020204"/>
                <a:ea typeface="+mn-ea"/>
                <a:cs typeface="+mn-cs"/>
              </a:defRPr>
            </a:lvl8pPr>
            <a:lvl9pPr marL="3657600" algn="l" defTabSz="914400" rtl="0" eaLnBrk="1" latinLnBrk="0" hangingPunct="1">
              <a:defRPr sz="1800" kern="1200">
                <a:solidFill>
                  <a:srgbClr val="FFFFFF"/>
                </a:solidFill>
                <a:latin typeface="等线" panose="02110004020202020204"/>
                <a:ea typeface="+mn-ea"/>
                <a:cs typeface="+mn-cs"/>
              </a:defRPr>
            </a:lvl9pPr>
          </a:lstStyle>
          <a:p>
            <a:pPr algn="ctr"/>
            <a:endParaRPr lang="en-US">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1B9DAB0-2B0A-3071-27F1-313F665DDF9C}"/>
              </a:ext>
            </a:extLst>
          </p:cNvPr>
          <p:cNvPicPr>
            <a:picLocks noChangeAspect="1"/>
          </p:cNvPicPr>
          <p:nvPr/>
        </p:nvPicPr>
        <p:blipFill>
          <a:blip r:embed="rId5"/>
          <a:stretch>
            <a:fillRect/>
          </a:stretch>
        </p:blipFill>
        <p:spPr>
          <a:xfrm>
            <a:off x="6497587" y="973819"/>
            <a:ext cx="5476297" cy="525078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493942" y="1980583"/>
            <a:ext cx="1942023" cy="2078071"/>
            <a:chOff x="1161144" y="1785035"/>
            <a:chExt cx="2369000" cy="2534960"/>
          </a:xfrm>
        </p:grpSpPr>
        <p:grpSp>
          <p:nvGrpSpPr>
            <p:cNvPr id="6" name="组合 5"/>
            <p:cNvGrpSpPr/>
            <p:nvPr/>
          </p:nvGrpSpPr>
          <p:grpSpPr>
            <a:xfrm>
              <a:off x="1161144" y="1950996"/>
              <a:ext cx="2369000" cy="2368999"/>
              <a:chOff x="824545" y="1875863"/>
              <a:chExt cx="2530586" cy="2530585"/>
            </a:xfrm>
          </p:grpSpPr>
          <p:sp>
            <p:nvSpPr>
              <p:cNvPr id="3" name="椭圆 2"/>
              <p:cNvSpPr/>
              <p:nvPr/>
            </p:nvSpPr>
            <p:spPr>
              <a:xfrm>
                <a:off x="824545" y="1875863"/>
                <a:ext cx="2530586" cy="2530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76" name="椭圆 75"/>
              <p:cNvSpPr/>
              <p:nvPr/>
            </p:nvSpPr>
            <p:spPr>
              <a:xfrm>
                <a:off x="954664"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4" name="组合 13"/>
            <p:cNvGrpSpPr/>
            <p:nvPr/>
          </p:nvGrpSpPr>
          <p:grpSpPr>
            <a:xfrm>
              <a:off x="1258698" y="1785035"/>
              <a:ext cx="973815" cy="973815"/>
              <a:chOff x="928753" y="1698582"/>
              <a:chExt cx="1040237" cy="1040237"/>
            </a:xfrm>
          </p:grpSpPr>
          <p:sp>
            <p:nvSpPr>
              <p:cNvPr id="77" name="椭圆 76"/>
              <p:cNvSpPr/>
              <p:nvPr/>
            </p:nvSpPr>
            <p:spPr>
              <a:xfrm>
                <a:off x="928753"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8" name="Freeform 44"/>
              <p:cNvSpPr>
                <a:spLocks noEditPoints="1"/>
              </p:cNvSpPr>
              <p:nvPr/>
            </p:nvSpPr>
            <p:spPr bwMode="auto">
              <a:xfrm>
                <a:off x="1229384" y="1989146"/>
                <a:ext cx="399094" cy="408516"/>
              </a:xfrm>
              <a:custGeom>
                <a:avLst/>
                <a:gdLst>
                  <a:gd name="T0" fmla="*/ 11676468 w 59"/>
                  <a:gd name="T1" fmla="*/ 473228194 h 60"/>
                  <a:gd name="T2" fmla="*/ 11676468 w 59"/>
                  <a:gd name="T3" fmla="*/ 449567300 h 60"/>
                  <a:gd name="T4" fmla="*/ 151800920 w 59"/>
                  <a:gd name="T5" fmla="*/ 461399467 h 60"/>
                  <a:gd name="T6" fmla="*/ 326958194 w 59"/>
                  <a:gd name="T7" fmla="*/ 224783650 h 60"/>
                  <a:gd name="T8" fmla="*/ 186833742 w 59"/>
                  <a:gd name="T9" fmla="*/ 94647015 h 60"/>
                  <a:gd name="T10" fmla="*/ 93415162 w 59"/>
                  <a:gd name="T11" fmla="*/ 165629696 h 60"/>
                  <a:gd name="T12" fmla="*/ 93415162 w 59"/>
                  <a:gd name="T13" fmla="*/ 224783650 h 60"/>
                  <a:gd name="T14" fmla="*/ 198510210 w 59"/>
                  <a:gd name="T15" fmla="*/ 437738573 h 60"/>
                  <a:gd name="T16" fmla="*/ 35032822 w 59"/>
                  <a:gd name="T17" fmla="*/ 283937604 h 60"/>
                  <a:gd name="T18" fmla="*/ 35032822 w 59"/>
                  <a:gd name="T19" fmla="*/ 106475742 h 60"/>
                  <a:gd name="T20" fmla="*/ 186833742 w 59"/>
                  <a:gd name="T21" fmla="*/ 11832167 h 60"/>
                  <a:gd name="T22" fmla="*/ 408696888 w 59"/>
                  <a:gd name="T23" fmla="*/ 189290590 h 60"/>
                  <a:gd name="T24" fmla="*/ 326958194 w 59"/>
                  <a:gd name="T25" fmla="*/ 224783650 h 60"/>
                  <a:gd name="T26" fmla="*/ 58385758 w 59"/>
                  <a:gd name="T27" fmla="*/ 650690056 h 60"/>
                  <a:gd name="T28" fmla="*/ 58385758 w 59"/>
                  <a:gd name="T29" fmla="*/ 627029163 h 60"/>
                  <a:gd name="T30" fmla="*/ 175157274 w 59"/>
                  <a:gd name="T31" fmla="*/ 520553421 h 60"/>
                  <a:gd name="T32" fmla="*/ 70062226 w 59"/>
                  <a:gd name="T33" fmla="*/ 650690056 h 60"/>
                  <a:gd name="T34" fmla="*/ 233539615 w 59"/>
                  <a:gd name="T35" fmla="*/ 709844010 h 60"/>
                  <a:gd name="T36" fmla="*/ 221863146 w 59"/>
                  <a:gd name="T37" fmla="*/ 556043042 h 60"/>
                  <a:gd name="T38" fmla="*/ 245219500 w 59"/>
                  <a:gd name="T39" fmla="*/ 556043042 h 60"/>
                  <a:gd name="T40" fmla="*/ 653912971 w 59"/>
                  <a:gd name="T41" fmla="*/ 603368269 h 60"/>
                  <a:gd name="T42" fmla="*/ 502112051 w 59"/>
                  <a:gd name="T43" fmla="*/ 698011844 h 60"/>
                  <a:gd name="T44" fmla="*/ 280248904 w 59"/>
                  <a:gd name="T45" fmla="*/ 520553421 h 60"/>
                  <a:gd name="T46" fmla="*/ 361987599 w 59"/>
                  <a:gd name="T47" fmla="*/ 496892527 h 60"/>
                  <a:gd name="T48" fmla="*/ 525468404 w 59"/>
                  <a:gd name="T49" fmla="*/ 603368269 h 60"/>
                  <a:gd name="T50" fmla="*/ 607207098 w 59"/>
                  <a:gd name="T51" fmla="*/ 520553421 h 60"/>
                  <a:gd name="T52" fmla="*/ 478759114 w 59"/>
                  <a:gd name="T53" fmla="*/ 378584619 h 60"/>
                  <a:gd name="T54" fmla="*/ 513788519 w 59"/>
                  <a:gd name="T55" fmla="*/ 283937604 h 60"/>
                  <a:gd name="T56" fmla="*/ 688945793 w 59"/>
                  <a:gd name="T57" fmla="*/ 520553421 h 60"/>
                  <a:gd name="T58" fmla="*/ 467082646 w 59"/>
                  <a:gd name="T59" fmla="*/ 153800969 h 60"/>
                  <a:gd name="T60" fmla="*/ 432049825 w 59"/>
                  <a:gd name="T61" fmla="*/ 153800969 h 60"/>
                  <a:gd name="T62" fmla="*/ 455406178 w 59"/>
                  <a:gd name="T63" fmla="*/ 0 h 60"/>
                  <a:gd name="T64" fmla="*/ 467082646 w 59"/>
                  <a:gd name="T65" fmla="*/ 153800969 h 60"/>
                  <a:gd name="T66" fmla="*/ 513788519 w 59"/>
                  <a:gd name="T67" fmla="*/ 189290590 h 60"/>
                  <a:gd name="T68" fmla="*/ 502112051 w 59"/>
                  <a:gd name="T69" fmla="*/ 165629696 h 60"/>
                  <a:gd name="T70" fmla="*/ 630560035 w 59"/>
                  <a:gd name="T71" fmla="*/ 59153954 h 60"/>
                  <a:gd name="T72" fmla="*/ 525468404 w 59"/>
                  <a:gd name="T73" fmla="*/ 189290590 h 60"/>
                  <a:gd name="T74" fmla="*/ 548821341 w 59"/>
                  <a:gd name="T75" fmla="*/ 260276710 h 60"/>
                  <a:gd name="T76" fmla="*/ 548821341 w 59"/>
                  <a:gd name="T77" fmla="*/ 236615817 h 60"/>
                  <a:gd name="T78" fmla="*/ 688945793 w 59"/>
                  <a:gd name="T79" fmla="*/ 248444544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60">
                    <a:moveTo>
                      <a:pt x="12" y="40"/>
                    </a:moveTo>
                    <a:cubicBezTo>
                      <a:pt x="1" y="40"/>
                      <a:pt x="1" y="40"/>
                      <a:pt x="1" y="40"/>
                    </a:cubicBezTo>
                    <a:cubicBezTo>
                      <a:pt x="0" y="40"/>
                      <a:pt x="0" y="40"/>
                      <a:pt x="0" y="39"/>
                    </a:cubicBezTo>
                    <a:cubicBezTo>
                      <a:pt x="0" y="39"/>
                      <a:pt x="0" y="38"/>
                      <a:pt x="1" y="38"/>
                    </a:cubicBezTo>
                    <a:cubicBezTo>
                      <a:pt x="12" y="38"/>
                      <a:pt x="12" y="38"/>
                      <a:pt x="12" y="38"/>
                    </a:cubicBezTo>
                    <a:cubicBezTo>
                      <a:pt x="13" y="38"/>
                      <a:pt x="13" y="39"/>
                      <a:pt x="13" y="39"/>
                    </a:cubicBezTo>
                    <a:cubicBezTo>
                      <a:pt x="13" y="40"/>
                      <a:pt x="13" y="40"/>
                      <a:pt x="12" y="40"/>
                    </a:cubicBezTo>
                    <a:close/>
                    <a:moveTo>
                      <a:pt x="28" y="19"/>
                    </a:moveTo>
                    <a:cubicBezTo>
                      <a:pt x="18" y="9"/>
                      <a:pt x="18" y="9"/>
                      <a:pt x="18" y="9"/>
                    </a:cubicBezTo>
                    <a:cubicBezTo>
                      <a:pt x="18" y="8"/>
                      <a:pt x="17" y="8"/>
                      <a:pt x="16" y="8"/>
                    </a:cubicBezTo>
                    <a:cubicBezTo>
                      <a:pt x="15" y="8"/>
                      <a:pt x="14" y="8"/>
                      <a:pt x="13" y="9"/>
                    </a:cubicBezTo>
                    <a:cubicBezTo>
                      <a:pt x="8" y="14"/>
                      <a:pt x="8" y="14"/>
                      <a:pt x="8" y="14"/>
                    </a:cubicBezTo>
                    <a:cubicBezTo>
                      <a:pt x="8" y="15"/>
                      <a:pt x="7" y="15"/>
                      <a:pt x="7" y="16"/>
                    </a:cubicBezTo>
                    <a:cubicBezTo>
                      <a:pt x="7" y="17"/>
                      <a:pt x="8" y="18"/>
                      <a:pt x="8" y="19"/>
                    </a:cubicBezTo>
                    <a:cubicBezTo>
                      <a:pt x="18" y="29"/>
                      <a:pt x="18" y="29"/>
                      <a:pt x="18" y="29"/>
                    </a:cubicBezTo>
                    <a:cubicBezTo>
                      <a:pt x="17" y="37"/>
                      <a:pt x="17" y="37"/>
                      <a:pt x="17" y="37"/>
                    </a:cubicBezTo>
                    <a:cubicBezTo>
                      <a:pt x="17" y="37"/>
                      <a:pt x="16" y="36"/>
                      <a:pt x="15" y="36"/>
                    </a:cubicBezTo>
                    <a:cubicBezTo>
                      <a:pt x="3" y="24"/>
                      <a:pt x="3" y="24"/>
                      <a:pt x="3" y="24"/>
                    </a:cubicBezTo>
                    <a:cubicBezTo>
                      <a:pt x="1" y="22"/>
                      <a:pt x="0" y="19"/>
                      <a:pt x="0" y="16"/>
                    </a:cubicBezTo>
                    <a:cubicBezTo>
                      <a:pt x="0" y="14"/>
                      <a:pt x="1" y="11"/>
                      <a:pt x="3" y="9"/>
                    </a:cubicBezTo>
                    <a:cubicBezTo>
                      <a:pt x="9" y="4"/>
                      <a:pt x="9" y="4"/>
                      <a:pt x="9" y="4"/>
                    </a:cubicBezTo>
                    <a:cubicBezTo>
                      <a:pt x="11" y="2"/>
                      <a:pt x="13" y="1"/>
                      <a:pt x="16" y="1"/>
                    </a:cubicBezTo>
                    <a:cubicBezTo>
                      <a:pt x="19" y="1"/>
                      <a:pt x="21" y="2"/>
                      <a:pt x="23" y="4"/>
                    </a:cubicBezTo>
                    <a:cubicBezTo>
                      <a:pt x="35" y="16"/>
                      <a:pt x="35" y="16"/>
                      <a:pt x="35" y="16"/>
                    </a:cubicBezTo>
                    <a:cubicBezTo>
                      <a:pt x="36" y="17"/>
                      <a:pt x="36" y="17"/>
                      <a:pt x="37" y="18"/>
                    </a:cubicBezTo>
                    <a:lnTo>
                      <a:pt x="28" y="19"/>
                    </a:lnTo>
                    <a:close/>
                    <a:moveTo>
                      <a:pt x="6" y="55"/>
                    </a:moveTo>
                    <a:cubicBezTo>
                      <a:pt x="6" y="55"/>
                      <a:pt x="6" y="55"/>
                      <a:pt x="5" y="55"/>
                    </a:cubicBezTo>
                    <a:cubicBezTo>
                      <a:pt x="5" y="55"/>
                      <a:pt x="5" y="55"/>
                      <a:pt x="5" y="55"/>
                    </a:cubicBezTo>
                    <a:cubicBezTo>
                      <a:pt x="4" y="54"/>
                      <a:pt x="4" y="54"/>
                      <a:pt x="5" y="53"/>
                    </a:cubicBezTo>
                    <a:cubicBezTo>
                      <a:pt x="14" y="44"/>
                      <a:pt x="14" y="44"/>
                      <a:pt x="14" y="44"/>
                    </a:cubicBezTo>
                    <a:cubicBezTo>
                      <a:pt x="14" y="44"/>
                      <a:pt x="15" y="44"/>
                      <a:pt x="15" y="44"/>
                    </a:cubicBezTo>
                    <a:cubicBezTo>
                      <a:pt x="16" y="45"/>
                      <a:pt x="16" y="45"/>
                      <a:pt x="15" y="46"/>
                    </a:cubicBezTo>
                    <a:lnTo>
                      <a:pt x="6" y="55"/>
                    </a:lnTo>
                    <a:close/>
                    <a:moveTo>
                      <a:pt x="21" y="59"/>
                    </a:moveTo>
                    <a:cubicBezTo>
                      <a:pt x="21" y="59"/>
                      <a:pt x="21" y="60"/>
                      <a:pt x="20" y="60"/>
                    </a:cubicBezTo>
                    <a:cubicBezTo>
                      <a:pt x="20" y="60"/>
                      <a:pt x="19" y="59"/>
                      <a:pt x="19" y="59"/>
                    </a:cubicBezTo>
                    <a:cubicBezTo>
                      <a:pt x="19" y="47"/>
                      <a:pt x="19" y="47"/>
                      <a:pt x="19" y="47"/>
                    </a:cubicBezTo>
                    <a:cubicBezTo>
                      <a:pt x="19" y="47"/>
                      <a:pt x="20" y="46"/>
                      <a:pt x="20" y="46"/>
                    </a:cubicBezTo>
                    <a:cubicBezTo>
                      <a:pt x="21" y="46"/>
                      <a:pt x="21" y="47"/>
                      <a:pt x="21" y="47"/>
                    </a:cubicBezTo>
                    <a:lnTo>
                      <a:pt x="21" y="59"/>
                    </a:lnTo>
                    <a:close/>
                    <a:moveTo>
                      <a:pt x="56" y="51"/>
                    </a:moveTo>
                    <a:cubicBezTo>
                      <a:pt x="50" y="56"/>
                      <a:pt x="50" y="56"/>
                      <a:pt x="50" y="56"/>
                    </a:cubicBezTo>
                    <a:cubicBezTo>
                      <a:pt x="48" y="58"/>
                      <a:pt x="46" y="59"/>
                      <a:pt x="43" y="59"/>
                    </a:cubicBezTo>
                    <a:cubicBezTo>
                      <a:pt x="40" y="59"/>
                      <a:pt x="38" y="58"/>
                      <a:pt x="36" y="56"/>
                    </a:cubicBezTo>
                    <a:cubicBezTo>
                      <a:pt x="24" y="44"/>
                      <a:pt x="24" y="44"/>
                      <a:pt x="24" y="44"/>
                    </a:cubicBezTo>
                    <a:cubicBezTo>
                      <a:pt x="23" y="44"/>
                      <a:pt x="23" y="43"/>
                      <a:pt x="22" y="42"/>
                    </a:cubicBezTo>
                    <a:cubicBezTo>
                      <a:pt x="31" y="42"/>
                      <a:pt x="31" y="42"/>
                      <a:pt x="31" y="42"/>
                    </a:cubicBezTo>
                    <a:cubicBezTo>
                      <a:pt x="41" y="51"/>
                      <a:pt x="41" y="51"/>
                      <a:pt x="41" y="51"/>
                    </a:cubicBezTo>
                    <a:cubicBezTo>
                      <a:pt x="42" y="53"/>
                      <a:pt x="44" y="53"/>
                      <a:pt x="45" y="51"/>
                    </a:cubicBezTo>
                    <a:cubicBezTo>
                      <a:pt x="51" y="46"/>
                      <a:pt x="51" y="46"/>
                      <a:pt x="51" y="46"/>
                    </a:cubicBezTo>
                    <a:cubicBezTo>
                      <a:pt x="51" y="46"/>
                      <a:pt x="52" y="45"/>
                      <a:pt x="52" y="44"/>
                    </a:cubicBezTo>
                    <a:cubicBezTo>
                      <a:pt x="52" y="43"/>
                      <a:pt x="51" y="42"/>
                      <a:pt x="51" y="41"/>
                    </a:cubicBezTo>
                    <a:cubicBezTo>
                      <a:pt x="41" y="32"/>
                      <a:pt x="41" y="32"/>
                      <a:pt x="41" y="32"/>
                    </a:cubicBezTo>
                    <a:cubicBezTo>
                      <a:pt x="42" y="23"/>
                      <a:pt x="42" y="23"/>
                      <a:pt x="42" y="23"/>
                    </a:cubicBezTo>
                    <a:cubicBezTo>
                      <a:pt x="42" y="23"/>
                      <a:pt x="43" y="24"/>
                      <a:pt x="44" y="24"/>
                    </a:cubicBezTo>
                    <a:cubicBezTo>
                      <a:pt x="56" y="36"/>
                      <a:pt x="56" y="36"/>
                      <a:pt x="56" y="36"/>
                    </a:cubicBezTo>
                    <a:cubicBezTo>
                      <a:pt x="58" y="38"/>
                      <a:pt x="59" y="41"/>
                      <a:pt x="59" y="44"/>
                    </a:cubicBezTo>
                    <a:cubicBezTo>
                      <a:pt x="59" y="47"/>
                      <a:pt x="58" y="49"/>
                      <a:pt x="56" y="51"/>
                    </a:cubicBezTo>
                    <a:close/>
                    <a:moveTo>
                      <a:pt x="40" y="13"/>
                    </a:moveTo>
                    <a:cubicBezTo>
                      <a:pt x="40" y="14"/>
                      <a:pt x="39" y="14"/>
                      <a:pt x="39" y="14"/>
                    </a:cubicBezTo>
                    <a:cubicBezTo>
                      <a:pt x="38" y="14"/>
                      <a:pt x="37" y="14"/>
                      <a:pt x="37" y="13"/>
                    </a:cubicBezTo>
                    <a:cubicBezTo>
                      <a:pt x="37" y="1"/>
                      <a:pt x="37" y="1"/>
                      <a:pt x="37" y="1"/>
                    </a:cubicBezTo>
                    <a:cubicBezTo>
                      <a:pt x="37" y="1"/>
                      <a:pt x="38" y="0"/>
                      <a:pt x="39" y="0"/>
                    </a:cubicBezTo>
                    <a:cubicBezTo>
                      <a:pt x="39" y="0"/>
                      <a:pt x="40" y="1"/>
                      <a:pt x="40" y="1"/>
                    </a:cubicBezTo>
                    <a:lnTo>
                      <a:pt x="40" y="13"/>
                    </a:lnTo>
                    <a:close/>
                    <a:moveTo>
                      <a:pt x="45" y="16"/>
                    </a:moveTo>
                    <a:cubicBezTo>
                      <a:pt x="45" y="16"/>
                      <a:pt x="45" y="16"/>
                      <a:pt x="44" y="16"/>
                    </a:cubicBezTo>
                    <a:cubicBezTo>
                      <a:pt x="44" y="16"/>
                      <a:pt x="44" y="16"/>
                      <a:pt x="43" y="16"/>
                    </a:cubicBezTo>
                    <a:cubicBezTo>
                      <a:pt x="43" y="16"/>
                      <a:pt x="43" y="15"/>
                      <a:pt x="43" y="14"/>
                    </a:cubicBezTo>
                    <a:cubicBezTo>
                      <a:pt x="53" y="5"/>
                      <a:pt x="53" y="5"/>
                      <a:pt x="53" y="5"/>
                    </a:cubicBezTo>
                    <a:cubicBezTo>
                      <a:pt x="53" y="5"/>
                      <a:pt x="54" y="5"/>
                      <a:pt x="54" y="5"/>
                    </a:cubicBezTo>
                    <a:cubicBezTo>
                      <a:pt x="55" y="6"/>
                      <a:pt x="55" y="6"/>
                      <a:pt x="54" y="7"/>
                    </a:cubicBezTo>
                    <a:lnTo>
                      <a:pt x="45" y="16"/>
                    </a:lnTo>
                    <a:close/>
                    <a:moveTo>
                      <a:pt x="58" y="22"/>
                    </a:moveTo>
                    <a:cubicBezTo>
                      <a:pt x="47" y="22"/>
                      <a:pt x="47" y="22"/>
                      <a:pt x="47" y="22"/>
                    </a:cubicBezTo>
                    <a:cubicBezTo>
                      <a:pt x="46" y="22"/>
                      <a:pt x="45" y="22"/>
                      <a:pt x="45" y="21"/>
                    </a:cubicBezTo>
                    <a:cubicBezTo>
                      <a:pt x="45" y="20"/>
                      <a:pt x="46" y="20"/>
                      <a:pt x="47" y="20"/>
                    </a:cubicBezTo>
                    <a:cubicBezTo>
                      <a:pt x="58" y="20"/>
                      <a:pt x="58" y="20"/>
                      <a:pt x="58" y="20"/>
                    </a:cubicBezTo>
                    <a:cubicBezTo>
                      <a:pt x="59" y="20"/>
                      <a:pt x="59" y="20"/>
                      <a:pt x="59" y="21"/>
                    </a:cubicBezTo>
                    <a:cubicBezTo>
                      <a:pt x="59" y="22"/>
                      <a:pt x="59" y="22"/>
                      <a:pt x="58" y="22"/>
                    </a:cubicBezTo>
                    <a:close/>
                  </a:path>
                </a:pathLst>
              </a:custGeom>
              <a:solidFill>
                <a:schemeClr val="accent1"/>
              </a:solidFill>
              <a:ln>
                <a:noFill/>
              </a:ln>
            </p:spPr>
            <p:txBody>
              <a:bodyPr/>
              <a:lstStyle/>
              <a:p>
                <a:endParaRPr lang="zh-CN" altLang="en-US" dirty="0">
                  <a:latin typeface="阿里巴巴普惠体 M" panose="00020600040101010101" pitchFamily="18" charset="-122"/>
                  <a:ea typeface="阿里巴巴普惠体 M" panose="00020600040101010101" pitchFamily="18" charset="-122"/>
                </a:endParaRPr>
              </a:p>
            </p:txBody>
          </p:sp>
        </p:grpSp>
      </p:grpSp>
      <p:sp>
        <p:nvSpPr>
          <p:cNvPr id="52" name="矩形 51"/>
          <p:cNvSpPr/>
          <p:nvPr/>
        </p:nvSpPr>
        <p:spPr>
          <a:xfrm>
            <a:off x="1385132" y="4458119"/>
            <a:ext cx="2050552" cy="44159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rPr>
              <a:t>Servlet</a:t>
            </a:r>
            <a:endParaRPr lang="zh-CN" altLang="en-US"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endParaRPr>
          </a:p>
        </p:txBody>
      </p:sp>
      <p:grpSp>
        <p:nvGrpSpPr>
          <p:cNvPr id="19" name="组合 18"/>
          <p:cNvGrpSpPr/>
          <p:nvPr/>
        </p:nvGrpSpPr>
        <p:grpSpPr>
          <a:xfrm>
            <a:off x="3995139" y="1980583"/>
            <a:ext cx="1942023" cy="2078071"/>
            <a:chOff x="3661382" y="1785035"/>
            <a:chExt cx="2369000" cy="2534960"/>
          </a:xfrm>
        </p:grpSpPr>
        <p:grpSp>
          <p:nvGrpSpPr>
            <p:cNvPr id="7" name="组合 6"/>
            <p:cNvGrpSpPr/>
            <p:nvPr/>
          </p:nvGrpSpPr>
          <p:grpSpPr>
            <a:xfrm>
              <a:off x="3661382" y="1950996"/>
              <a:ext cx="2369000" cy="2368999"/>
              <a:chOff x="3495320" y="1875863"/>
              <a:chExt cx="2530586" cy="2530585"/>
            </a:xfrm>
          </p:grpSpPr>
          <p:sp>
            <p:nvSpPr>
              <p:cNvPr id="104" name="椭圆 103"/>
              <p:cNvSpPr/>
              <p:nvPr/>
            </p:nvSpPr>
            <p:spPr>
              <a:xfrm>
                <a:off x="3495320" y="1875863"/>
                <a:ext cx="2530586" cy="25305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05" name="椭圆 104"/>
              <p:cNvSpPr/>
              <p:nvPr/>
            </p:nvSpPr>
            <p:spPr>
              <a:xfrm>
                <a:off x="3625439"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5" name="组合 14"/>
            <p:cNvGrpSpPr/>
            <p:nvPr/>
          </p:nvGrpSpPr>
          <p:grpSpPr>
            <a:xfrm>
              <a:off x="3758936" y="1785035"/>
              <a:ext cx="973815" cy="973815"/>
              <a:chOff x="3599528" y="1698582"/>
              <a:chExt cx="1040237" cy="1040237"/>
            </a:xfrm>
          </p:grpSpPr>
          <p:sp>
            <p:nvSpPr>
              <p:cNvPr id="106" name="椭圆 105"/>
              <p:cNvSpPr/>
              <p:nvPr/>
            </p:nvSpPr>
            <p:spPr>
              <a:xfrm>
                <a:off x="3599528"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7" name="Freeform 26"/>
              <p:cNvSpPr>
                <a:spLocks noEditPoints="1"/>
              </p:cNvSpPr>
              <p:nvPr/>
            </p:nvSpPr>
            <p:spPr bwMode="auto">
              <a:xfrm>
                <a:off x="3839967" y="2052638"/>
                <a:ext cx="559358" cy="314244"/>
              </a:xfrm>
              <a:custGeom>
                <a:avLst/>
                <a:gdLst>
                  <a:gd name="T0" fmla="*/ 783759669 w 82"/>
                  <a:gd name="T1" fmla="*/ 547860054 h 46"/>
                  <a:gd name="T2" fmla="*/ 593758996 w 82"/>
                  <a:gd name="T3" fmla="*/ 357301386 h 46"/>
                  <a:gd name="T4" fmla="*/ 653134206 w 82"/>
                  <a:gd name="T5" fmla="*/ 214381522 h 46"/>
                  <a:gd name="T6" fmla="*/ 629384122 w 82"/>
                  <a:gd name="T7" fmla="*/ 166739266 h 46"/>
                  <a:gd name="T8" fmla="*/ 475005129 w 82"/>
                  <a:gd name="T9" fmla="*/ 369211087 h 46"/>
                  <a:gd name="T10" fmla="*/ 463130087 w 82"/>
                  <a:gd name="T11" fmla="*/ 381120788 h 46"/>
                  <a:gd name="T12" fmla="*/ 380004792 w 82"/>
                  <a:gd name="T13" fmla="*/ 381120788 h 46"/>
                  <a:gd name="T14" fmla="*/ 190004119 w 82"/>
                  <a:gd name="T15" fmla="*/ 547860054 h 46"/>
                  <a:gd name="T16" fmla="*/ 0 w 82"/>
                  <a:gd name="T17" fmla="*/ 357301386 h 46"/>
                  <a:gd name="T18" fmla="*/ 190004119 w 82"/>
                  <a:gd name="T19" fmla="*/ 166739266 h 46"/>
                  <a:gd name="T20" fmla="*/ 273129414 w 82"/>
                  <a:gd name="T21" fmla="*/ 190558668 h 46"/>
                  <a:gd name="T22" fmla="*/ 332504624 w 82"/>
                  <a:gd name="T23" fmla="*/ 107190761 h 46"/>
                  <a:gd name="T24" fmla="*/ 237504288 w 82"/>
                  <a:gd name="T25" fmla="*/ 107190761 h 46"/>
                  <a:gd name="T26" fmla="*/ 213754203 w 82"/>
                  <a:gd name="T27" fmla="*/ 83371359 h 46"/>
                  <a:gd name="T28" fmla="*/ 237504288 w 82"/>
                  <a:gd name="T29" fmla="*/ 47638804 h 46"/>
                  <a:gd name="T30" fmla="*/ 403754877 w 82"/>
                  <a:gd name="T31" fmla="*/ 47638804 h 46"/>
                  <a:gd name="T32" fmla="*/ 403754877 w 82"/>
                  <a:gd name="T33" fmla="*/ 107190761 h 46"/>
                  <a:gd name="T34" fmla="*/ 593758996 w 82"/>
                  <a:gd name="T35" fmla="*/ 107190761 h 46"/>
                  <a:gd name="T36" fmla="*/ 558133870 w 82"/>
                  <a:gd name="T37" fmla="*/ 47638804 h 46"/>
                  <a:gd name="T38" fmla="*/ 463130087 w 82"/>
                  <a:gd name="T39" fmla="*/ 47638804 h 46"/>
                  <a:gd name="T40" fmla="*/ 427504961 w 82"/>
                  <a:gd name="T41" fmla="*/ 23819402 h 46"/>
                  <a:gd name="T42" fmla="*/ 463130087 w 82"/>
                  <a:gd name="T43" fmla="*/ 0 h 46"/>
                  <a:gd name="T44" fmla="*/ 570008912 w 82"/>
                  <a:gd name="T45" fmla="*/ 0 h 46"/>
                  <a:gd name="T46" fmla="*/ 593758996 w 82"/>
                  <a:gd name="T47" fmla="*/ 11909701 h 46"/>
                  <a:gd name="T48" fmla="*/ 700634374 w 82"/>
                  <a:gd name="T49" fmla="*/ 178648967 h 46"/>
                  <a:gd name="T50" fmla="*/ 783759669 w 82"/>
                  <a:gd name="T51" fmla="*/ 166739266 h 46"/>
                  <a:gd name="T52" fmla="*/ 973763788 w 82"/>
                  <a:gd name="T53" fmla="*/ 357301386 h 46"/>
                  <a:gd name="T54" fmla="*/ 783759669 w 82"/>
                  <a:gd name="T55" fmla="*/ 547860054 h 46"/>
                  <a:gd name="T56" fmla="*/ 190004119 w 82"/>
                  <a:gd name="T57" fmla="*/ 381120788 h 46"/>
                  <a:gd name="T58" fmla="*/ 166254035 w 82"/>
                  <a:gd name="T59" fmla="*/ 333478533 h 46"/>
                  <a:gd name="T60" fmla="*/ 249379330 w 82"/>
                  <a:gd name="T61" fmla="*/ 226291223 h 46"/>
                  <a:gd name="T62" fmla="*/ 190004119 w 82"/>
                  <a:gd name="T63" fmla="*/ 214381522 h 46"/>
                  <a:gd name="T64" fmla="*/ 47500168 w 82"/>
                  <a:gd name="T65" fmla="*/ 357301386 h 46"/>
                  <a:gd name="T66" fmla="*/ 190004119 w 82"/>
                  <a:gd name="T67" fmla="*/ 488311549 h 46"/>
                  <a:gd name="T68" fmla="*/ 320629582 w 82"/>
                  <a:gd name="T69" fmla="*/ 381120788 h 46"/>
                  <a:gd name="T70" fmla="*/ 190004119 w 82"/>
                  <a:gd name="T71" fmla="*/ 381120788 h 46"/>
                  <a:gd name="T72" fmla="*/ 320629582 w 82"/>
                  <a:gd name="T73" fmla="*/ 321568832 h 46"/>
                  <a:gd name="T74" fmla="*/ 285004456 w 82"/>
                  <a:gd name="T75" fmla="*/ 262020326 h 46"/>
                  <a:gd name="T76" fmla="*/ 237504288 w 82"/>
                  <a:gd name="T77" fmla="*/ 321568832 h 46"/>
                  <a:gd name="T78" fmla="*/ 320629582 w 82"/>
                  <a:gd name="T79" fmla="*/ 321568832 h 46"/>
                  <a:gd name="T80" fmla="*/ 570008912 w 82"/>
                  <a:gd name="T81" fmla="*/ 166739266 h 46"/>
                  <a:gd name="T82" fmla="*/ 368129750 w 82"/>
                  <a:gd name="T83" fmla="*/ 166739266 h 46"/>
                  <a:gd name="T84" fmla="*/ 320629582 w 82"/>
                  <a:gd name="T85" fmla="*/ 214381522 h 46"/>
                  <a:gd name="T86" fmla="*/ 380004792 w 82"/>
                  <a:gd name="T87" fmla="*/ 321568832 h 46"/>
                  <a:gd name="T88" fmla="*/ 439380003 w 82"/>
                  <a:gd name="T89" fmla="*/ 321568832 h 46"/>
                  <a:gd name="T90" fmla="*/ 570008912 w 82"/>
                  <a:gd name="T91" fmla="*/ 166739266 h 46"/>
                  <a:gd name="T92" fmla="*/ 783759669 w 82"/>
                  <a:gd name="T93" fmla="*/ 214381522 h 46"/>
                  <a:gd name="T94" fmla="*/ 736259501 w 82"/>
                  <a:gd name="T95" fmla="*/ 226291223 h 46"/>
                  <a:gd name="T96" fmla="*/ 807509753 w 82"/>
                  <a:gd name="T97" fmla="*/ 333478533 h 46"/>
                  <a:gd name="T98" fmla="*/ 795634711 w 82"/>
                  <a:gd name="T99" fmla="*/ 369211087 h 46"/>
                  <a:gd name="T100" fmla="*/ 783759669 w 82"/>
                  <a:gd name="T101" fmla="*/ 381120788 h 46"/>
                  <a:gd name="T102" fmla="*/ 760009585 w 82"/>
                  <a:gd name="T103" fmla="*/ 369211087 h 46"/>
                  <a:gd name="T104" fmla="*/ 688759332 w 82"/>
                  <a:gd name="T105" fmla="*/ 262020326 h 46"/>
                  <a:gd name="T106" fmla="*/ 653134206 w 82"/>
                  <a:gd name="T107" fmla="*/ 357301386 h 46"/>
                  <a:gd name="T108" fmla="*/ 783759669 w 82"/>
                  <a:gd name="T109" fmla="*/ 488311549 h 46"/>
                  <a:gd name="T110" fmla="*/ 914388578 w 82"/>
                  <a:gd name="T111" fmla="*/ 357301386 h 46"/>
                  <a:gd name="T112" fmla="*/ 783759669 w 82"/>
                  <a:gd name="T113" fmla="*/ 214381522 h 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 h="46">
                    <a:moveTo>
                      <a:pt x="66" y="46"/>
                    </a:moveTo>
                    <a:cubicBezTo>
                      <a:pt x="57" y="46"/>
                      <a:pt x="50" y="38"/>
                      <a:pt x="50" y="30"/>
                    </a:cubicBezTo>
                    <a:cubicBezTo>
                      <a:pt x="50" y="25"/>
                      <a:pt x="52" y="21"/>
                      <a:pt x="55" y="18"/>
                    </a:cubicBezTo>
                    <a:cubicBezTo>
                      <a:pt x="53" y="14"/>
                      <a:pt x="53" y="14"/>
                      <a:pt x="53" y="14"/>
                    </a:cubicBezTo>
                    <a:cubicBezTo>
                      <a:pt x="40" y="31"/>
                      <a:pt x="40" y="31"/>
                      <a:pt x="40" y="31"/>
                    </a:cubicBezTo>
                    <a:cubicBezTo>
                      <a:pt x="40" y="32"/>
                      <a:pt x="39" y="32"/>
                      <a:pt x="39" y="32"/>
                    </a:cubicBezTo>
                    <a:cubicBezTo>
                      <a:pt x="32" y="32"/>
                      <a:pt x="32" y="32"/>
                      <a:pt x="32" y="32"/>
                    </a:cubicBezTo>
                    <a:cubicBezTo>
                      <a:pt x="30" y="40"/>
                      <a:pt x="24" y="46"/>
                      <a:pt x="16" y="46"/>
                    </a:cubicBezTo>
                    <a:cubicBezTo>
                      <a:pt x="7" y="46"/>
                      <a:pt x="0" y="38"/>
                      <a:pt x="0" y="30"/>
                    </a:cubicBezTo>
                    <a:cubicBezTo>
                      <a:pt x="0" y="21"/>
                      <a:pt x="7" y="14"/>
                      <a:pt x="16" y="14"/>
                    </a:cubicBezTo>
                    <a:cubicBezTo>
                      <a:pt x="19" y="14"/>
                      <a:pt x="21" y="14"/>
                      <a:pt x="23" y="16"/>
                    </a:cubicBezTo>
                    <a:cubicBezTo>
                      <a:pt x="28" y="9"/>
                      <a:pt x="28" y="9"/>
                      <a:pt x="28" y="9"/>
                    </a:cubicBezTo>
                    <a:cubicBezTo>
                      <a:pt x="20" y="9"/>
                      <a:pt x="20" y="9"/>
                      <a:pt x="20" y="9"/>
                    </a:cubicBezTo>
                    <a:cubicBezTo>
                      <a:pt x="19" y="9"/>
                      <a:pt x="18" y="8"/>
                      <a:pt x="18" y="7"/>
                    </a:cubicBezTo>
                    <a:cubicBezTo>
                      <a:pt x="18" y="6"/>
                      <a:pt x="19" y="4"/>
                      <a:pt x="20" y="4"/>
                    </a:cubicBezTo>
                    <a:cubicBezTo>
                      <a:pt x="34" y="4"/>
                      <a:pt x="34" y="4"/>
                      <a:pt x="34" y="4"/>
                    </a:cubicBezTo>
                    <a:cubicBezTo>
                      <a:pt x="34" y="9"/>
                      <a:pt x="34" y="9"/>
                      <a:pt x="34" y="9"/>
                    </a:cubicBezTo>
                    <a:cubicBezTo>
                      <a:pt x="50" y="9"/>
                      <a:pt x="50" y="9"/>
                      <a:pt x="50" y="9"/>
                    </a:cubicBezTo>
                    <a:cubicBezTo>
                      <a:pt x="47" y="4"/>
                      <a:pt x="47" y="4"/>
                      <a:pt x="47" y="4"/>
                    </a:cubicBezTo>
                    <a:cubicBezTo>
                      <a:pt x="39" y="4"/>
                      <a:pt x="39" y="4"/>
                      <a:pt x="39" y="4"/>
                    </a:cubicBezTo>
                    <a:cubicBezTo>
                      <a:pt x="37" y="4"/>
                      <a:pt x="36" y="3"/>
                      <a:pt x="36" y="2"/>
                    </a:cubicBezTo>
                    <a:cubicBezTo>
                      <a:pt x="36" y="1"/>
                      <a:pt x="37" y="0"/>
                      <a:pt x="39" y="0"/>
                    </a:cubicBezTo>
                    <a:cubicBezTo>
                      <a:pt x="48" y="0"/>
                      <a:pt x="48" y="0"/>
                      <a:pt x="48" y="0"/>
                    </a:cubicBezTo>
                    <a:cubicBezTo>
                      <a:pt x="48" y="0"/>
                      <a:pt x="49" y="0"/>
                      <a:pt x="50" y="1"/>
                    </a:cubicBezTo>
                    <a:cubicBezTo>
                      <a:pt x="59" y="15"/>
                      <a:pt x="59" y="15"/>
                      <a:pt x="59" y="15"/>
                    </a:cubicBezTo>
                    <a:cubicBezTo>
                      <a:pt x="61" y="14"/>
                      <a:pt x="64" y="14"/>
                      <a:pt x="66" y="14"/>
                    </a:cubicBezTo>
                    <a:cubicBezTo>
                      <a:pt x="75" y="14"/>
                      <a:pt x="82" y="21"/>
                      <a:pt x="82" y="30"/>
                    </a:cubicBezTo>
                    <a:cubicBezTo>
                      <a:pt x="82" y="38"/>
                      <a:pt x="75" y="46"/>
                      <a:pt x="66" y="46"/>
                    </a:cubicBezTo>
                    <a:close/>
                    <a:moveTo>
                      <a:pt x="16" y="32"/>
                    </a:moveTo>
                    <a:cubicBezTo>
                      <a:pt x="14" y="32"/>
                      <a:pt x="13" y="30"/>
                      <a:pt x="14" y="28"/>
                    </a:cubicBezTo>
                    <a:cubicBezTo>
                      <a:pt x="21" y="19"/>
                      <a:pt x="21" y="19"/>
                      <a:pt x="21" y="19"/>
                    </a:cubicBezTo>
                    <a:cubicBezTo>
                      <a:pt x="19" y="19"/>
                      <a:pt x="18" y="18"/>
                      <a:pt x="16" y="18"/>
                    </a:cubicBezTo>
                    <a:cubicBezTo>
                      <a:pt x="9" y="18"/>
                      <a:pt x="4" y="23"/>
                      <a:pt x="4" y="30"/>
                    </a:cubicBezTo>
                    <a:cubicBezTo>
                      <a:pt x="4" y="36"/>
                      <a:pt x="9" y="41"/>
                      <a:pt x="16" y="41"/>
                    </a:cubicBezTo>
                    <a:cubicBezTo>
                      <a:pt x="21" y="41"/>
                      <a:pt x="26" y="37"/>
                      <a:pt x="27" y="32"/>
                    </a:cubicBezTo>
                    <a:lnTo>
                      <a:pt x="16" y="32"/>
                    </a:lnTo>
                    <a:close/>
                    <a:moveTo>
                      <a:pt x="27" y="27"/>
                    </a:moveTo>
                    <a:cubicBezTo>
                      <a:pt x="27" y="25"/>
                      <a:pt x="26" y="23"/>
                      <a:pt x="24" y="22"/>
                    </a:cubicBezTo>
                    <a:cubicBezTo>
                      <a:pt x="20" y="27"/>
                      <a:pt x="20" y="27"/>
                      <a:pt x="20" y="27"/>
                    </a:cubicBezTo>
                    <a:lnTo>
                      <a:pt x="27" y="27"/>
                    </a:lnTo>
                    <a:close/>
                    <a:moveTo>
                      <a:pt x="48" y="14"/>
                    </a:moveTo>
                    <a:cubicBezTo>
                      <a:pt x="31" y="14"/>
                      <a:pt x="31" y="14"/>
                      <a:pt x="31" y="14"/>
                    </a:cubicBezTo>
                    <a:cubicBezTo>
                      <a:pt x="27" y="18"/>
                      <a:pt x="27" y="18"/>
                      <a:pt x="27" y="18"/>
                    </a:cubicBezTo>
                    <a:cubicBezTo>
                      <a:pt x="29" y="21"/>
                      <a:pt x="31" y="24"/>
                      <a:pt x="32" y="27"/>
                    </a:cubicBezTo>
                    <a:cubicBezTo>
                      <a:pt x="37" y="27"/>
                      <a:pt x="37" y="27"/>
                      <a:pt x="37" y="27"/>
                    </a:cubicBezTo>
                    <a:lnTo>
                      <a:pt x="48" y="14"/>
                    </a:lnTo>
                    <a:close/>
                    <a:moveTo>
                      <a:pt x="66" y="18"/>
                    </a:moveTo>
                    <a:cubicBezTo>
                      <a:pt x="64" y="18"/>
                      <a:pt x="63" y="19"/>
                      <a:pt x="62" y="19"/>
                    </a:cubicBezTo>
                    <a:cubicBezTo>
                      <a:pt x="68" y="28"/>
                      <a:pt x="68" y="28"/>
                      <a:pt x="68" y="28"/>
                    </a:cubicBezTo>
                    <a:cubicBezTo>
                      <a:pt x="69" y="29"/>
                      <a:pt x="68" y="31"/>
                      <a:pt x="67" y="31"/>
                    </a:cubicBezTo>
                    <a:cubicBezTo>
                      <a:pt x="67" y="32"/>
                      <a:pt x="66" y="32"/>
                      <a:pt x="66" y="32"/>
                    </a:cubicBezTo>
                    <a:cubicBezTo>
                      <a:pt x="65" y="32"/>
                      <a:pt x="65" y="32"/>
                      <a:pt x="64" y="31"/>
                    </a:cubicBezTo>
                    <a:cubicBezTo>
                      <a:pt x="58" y="22"/>
                      <a:pt x="58" y="22"/>
                      <a:pt x="58" y="22"/>
                    </a:cubicBezTo>
                    <a:cubicBezTo>
                      <a:pt x="56" y="24"/>
                      <a:pt x="55" y="26"/>
                      <a:pt x="55" y="30"/>
                    </a:cubicBezTo>
                    <a:cubicBezTo>
                      <a:pt x="55" y="36"/>
                      <a:pt x="60" y="41"/>
                      <a:pt x="66" y="41"/>
                    </a:cubicBezTo>
                    <a:cubicBezTo>
                      <a:pt x="72" y="41"/>
                      <a:pt x="77" y="36"/>
                      <a:pt x="77" y="30"/>
                    </a:cubicBezTo>
                    <a:cubicBezTo>
                      <a:pt x="77" y="23"/>
                      <a:pt x="72" y="18"/>
                      <a:pt x="66" y="18"/>
                    </a:cubicBezTo>
                    <a:close/>
                  </a:path>
                </a:pathLst>
              </a:custGeom>
              <a:solidFill>
                <a:schemeClr val="accent2"/>
              </a:solidFill>
              <a:ln>
                <a:noFill/>
              </a:ln>
            </p:spPr>
            <p:txBody>
              <a:bodyPr/>
              <a:lstStyle/>
              <a:p>
                <a:endParaRPr lang="zh-CN" altLang="en-US" dirty="0">
                  <a:latin typeface="阿里巴巴普惠体 M" panose="00020600040101010101" pitchFamily="18" charset="-122"/>
                  <a:ea typeface="阿里巴巴普惠体 M" panose="00020600040101010101" pitchFamily="18" charset="-122"/>
                </a:endParaRPr>
              </a:p>
            </p:txBody>
          </p:sp>
        </p:grpSp>
      </p:grpSp>
      <p:grpSp>
        <p:nvGrpSpPr>
          <p:cNvPr id="18" name="组合 17"/>
          <p:cNvGrpSpPr/>
          <p:nvPr/>
        </p:nvGrpSpPr>
        <p:grpSpPr>
          <a:xfrm>
            <a:off x="6495213" y="1980583"/>
            <a:ext cx="1942023" cy="2078071"/>
            <a:chOff x="6161620" y="1785035"/>
            <a:chExt cx="2369000" cy="2534960"/>
          </a:xfrm>
        </p:grpSpPr>
        <p:grpSp>
          <p:nvGrpSpPr>
            <p:cNvPr id="12" name="组合 11"/>
            <p:cNvGrpSpPr/>
            <p:nvPr/>
          </p:nvGrpSpPr>
          <p:grpSpPr>
            <a:xfrm>
              <a:off x="6161620" y="1950996"/>
              <a:ext cx="2369000" cy="2368999"/>
              <a:chOff x="6166095" y="1875863"/>
              <a:chExt cx="2530586" cy="2530585"/>
            </a:xfrm>
          </p:grpSpPr>
          <p:sp>
            <p:nvSpPr>
              <p:cNvPr id="108" name="椭圆 107"/>
              <p:cNvSpPr/>
              <p:nvPr/>
            </p:nvSpPr>
            <p:spPr>
              <a:xfrm>
                <a:off x="6166095" y="1875863"/>
                <a:ext cx="2530586" cy="2530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09" name="椭圆 108"/>
              <p:cNvSpPr/>
              <p:nvPr/>
            </p:nvSpPr>
            <p:spPr>
              <a:xfrm>
                <a:off x="6296214"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6" name="组合 15"/>
            <p:cNvGrpSpPr/>
            <p:nvPr/>
          </p:nvGrpSpPr>
          <p:grpSpPr>
            <a:xfrm>
              <a:off x="6259174" y="1785035"/>
              <a:ext cx="973815" cy="973815"/>
              <a:chOff x="6270303" y="1698582"/>
              <a:chExt cx="1040237" cy="1040237"/>
            </a:xfrm>
          </p:grpSpPr>
          <p:sp>
            <p:nvSpPr>
              <p:cNvPr id="110" name="椭圆 109"/>
              <p:cNvSpPr/>
              <p:nvPr/>
            </p:nvSpPr>
            <p:spPr>
              <a:xfrm>
                <a:off x="6270303"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30" name="Freeform 90"/>
              <p:cNvSpPr>
                <a:spLocks noEditPoints="1"/>
              </p:cNvSpPr>
              <p:nvPr/>
            </p:nvSpPr>
            <p:spPr bwMode="auto">
              <a:xfrm>
                <a:off x="6637119" y="1993904"/>
                <a:ext cx="313090" cy="365708"/>
              </a:xfrm>
              <a:custGeom>
                <a:avLst/>
                <a:gdLst>
                  <a:gd name="T0" fmla="*/ 648868068 w 55"/>
                  <a:gd name="T1" fmla="*/ 713265565 h 64"/>
                  <a:gd name="T2" fmla="*/ 35391805 w 55"/>
                  <a:gd name="T3" fmla="*/ 760814993 h 64"/>
                  <a:gd name="T4" fmla="*/ 0 w 55"/>
                  <a:gd name="T5" fmla="*/ 35664657 h 64"/>
                  <a:gd name="T6" fmla="*/ 412916980 w 55"/>
                  <a:gd name="T7" fmla="*/ 0 h 64"/>
                  <a:gd name="T8" fmla="*/ 613476264 w 55"/>
                  <a:gd name="T9" fmla="*/ 154539953 h 64"/>
                  <a:gd name="T10" fmla="*/ 589879437 w 55"/>
                  <a:gd name="T11" fmla="*/ 261530477 h 64"/>
                  <a:gd name="T12" fmla="*/ 377521741 w 55"/>
                  <a:gd name="T13" fmla="*/ 225865820 h 64"/>
                  <a:gd name="T14" fmla="*/ 47190218 w 55"/>
                  <a:gd name="T15" fmla="*/ 47549429 h 64"/>
                  <a:gd name="T16" fmla="*/ 589879437 w 55"/>
                  <a:gd name="T17" fmla="*/ 701377346 h 64"/>
                  <a:gd name="T18" fmla="*/ 412916980 w 55"/>
                  <a:gd name="T19" fmla="*/ 475508078 h 64"/>
                  <a:gd name="T20" fmla="*/ 530890807 w 55"/>
                  <a:gd name="T21" fmla="*/ 487396297 h 64"/>
                  <a:gd name="T22" fmla="*/ 530890807 w 55"/>
                  <a:gd name="T23" fmla="*/ 511172735 h 64"/>
                  <a:gd name="T24" fmla="*/ 507297415 w 55"/>
                  <a:gd name="T25" fmla="*/ 534949173 h 64"/>
                  <a:gd name="T26" fmla="*/ 235951088 w 55"/>
                  <a:gd name="T27" fmla="*/ 534949173 h 64"/>
                  <a:gd name="T28" fmla="*/ 117977261 w 55"/>
                  <a:gd name="T29" fmla="*/ 641936250 h 64"/>
                  <a:gd name="T30" fmla="*/ 106178848 w 55"/>
                  <a:gd name="T31" fmla="*/ 641936250 h 64"/>
                  <a:gd name="T32" fmla="*/ 188760870 w 55"/>
                  <a:gd name="T33" fmla="*/ 546837393 h 64"/>
                  <a:gd name="T34" fmla="*/ 200559283 w 55"/>
                  <a:gd name="T35" fmla="*/ 546837393 h 64"/>
                  <a:gd name="T36" fmla="*/ 283141306 w 55"/>
                  <a:gd name="T37" fmla="*/ 356632782 h 64"/>
                  <a:gd name="T38" fmla="*/ 294939719 w 55"/>
                  <a:gd name="T39" fmla="*/ 213977601 h 64"/>
                  <a:gd name="T40" fmla="*/ 306738132 w 55"/>
                  <a:gd name="T41" fmla="*/ 213977601 h 64"/>
                  <a:gd name="T42" fmla="*/ 318536545 w 55"/>
                  <a:gd name="T43" fmla="*/ 249642258 h 64"/>
                  <a:gd name="T44" fmla="*/ 318536545 w 55"/>
                  <a:gd name="T45" fmla="*/ 249642258 h 64"/>
                  <a:gd name="T46" fmla="*/ 306738132 w 55"/>
                  <a:gd name="T47" fmla="*/ 344744563 h 64"/>
                  <a:gd name="T48" fmla="*/ 412916980 w 55"/>
                  <a:gd name="T49" fmla="*/ 475508078 h 64"/>
                  <a:gd name="T50" fmla="*/ 129772240 w 55"/>
                  <a:gd name="T51" fmla="*/ 618163259 h 64"/>
                  <a:gd name="T52" fmla="*/ 365726762 w 55"/>
                  <a:gd name="T53" fmla="*/ 475508078 h 64"/>
                  <a:gd name="T54" fmla="*/ 294939719 w 55"/>
                  <a:gd name="T55" fmla="*/ 392293992 h 64"/>
                  <a:gd name="T56" fmla="*/ 247749501 w 55"/>
                  <a:gd name="T57" fmla="*/ 511172735 h 64"/>
                  <a:gd name="T58" fmla="*/ 294939719 w 55"/>
                  <a:gd name="T59" fmla="*/ 285306915 h 64"/>
                  <a:gd name="T60" fmla="*/ 306738132 w 55"/>
                  <a:gd name="T61" fmla="*/ 249642258 h 64"/>
                  <a:gd name="T62" fmla="*/ 306738132 w 55"/>
                  <a:gd name="T63" fmla="*/ 249642258 h 64"/>
                  <a:gd name="T64" fmla="*/ 294939719 w 55"/>
                  <a:gd name="T65" fmla="*/ 237754039 h 64"/>
                  <a:gd name="T66" fmla="*/ 424711958 w 55"/>
                  <a:gd name="T67" fmla="*/ 213977601 h 64"/>
                  <a:gd name="T68" fmla="*/ 578081024 w 55"/>
                  <a:gd name="T69" fmla="*/ 190204610 h 64"/>
                  <a:gd name="T70" fmla="*/ 424711958 w 55"/>
                  <a:gd name="T71" fmla="*/ 47549429 h 64"/>
                  <a:gd name="T72" fmla="*/ 460107198 w 55"/>
                  <a:gd name="T73" fmla="*/ 499284516 h 64"/>
                  <a:gd name="T74" fmla="*/ 519095828 w 55"/>
                  <a:gd name="T75" fmla="*/ 511172735 h 64"/>
                  <a:gd name="T76" fmla="*/ 460107198 w 55"/>
                  <a:gd name="T77" fmla="*/ 499284516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5" h="64">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5" y="40"/>
                    </a:moveTo>
                    <a:cubicBezTo>
                      <a:pt x="36" y="40"/>
                      <a:pt x="38" y="40"/>
                      <a:pt x="39" y="40"/>
                    </a:cubicBezTo>
                    <a:cubicBezTo>
                      <a:pt x="41" y="40"/>
                      <a:pt x="44" y="40"/>
                      <a:pt x="45" y="41"/>
                    </a:cubicBezTo>
                    <a:cubicBezTo>
                      <a:pt x="45" y="42"/>
                      <a:pt x="46" y="42"/>
                      <a:pt x="45" y="43"/>
                    </a:cubicBezTo>
                    <a:cubicBezTo>
                      <a:pt x="45" y="43"/>
                      <a:pt x="45" y="43"/>
                      <a:pt x="45" y="43"/>
                    </a:cubicBezTo>
                    <a:cubicBezTo>
                      <a:pt x="45" y="43"/>
                      <a:pt x="45" y="43"/>
                      <a:pt x="45" y="43"/>
                    </a:cubicBezTo>
                    <a:cubicBezTo>
                      <a:pt x="45" y="44"/>
                      <a:pt x="44" y="45"/>
                      <a:pt x="43" y="45"/>
                    </a:cubicBezTo>
                    <a:cubicBezTo>
                      <a:pt x="40" y="45"/>
                      <a:pt x="37" y="44"/>
                      <a:pt x="34" y="42"/>
                    </a:cubicBezTo>
                    <a:cubicBezTo>
                      <a:pt x="29" y="43"/>
                      <a:pt x="24" y="44"/>
                      <a:pt x="20" y="45"/>
                    </a:cubicBezTo>
                    <a:cubicBezTo>
                      <a:pt x="16" y="51"/>
                      <a:pt x="13" y="54"/>
                      <a:pt x="11" y="54"/>
                    </a:cubicBezTo>
                    <a:cubicBezTo>
                      <a:pt x="11" y="54"/>
                      <a:pt x="11" y="54"/>
                      <a:pt x="10" y="54"/>
                    </a:cubicBezTo>
                    <a:cubicBezTo>
                      <a:pt x="9" y="54"/>
                      <a:pt x="9" y="54"/>
                      <a:pt x="9" y="54"/>
                    </a:cubicBezTo>
                    <a:cubicBezTo>
                      <a:pt x="9" y="54"/>
                      <a:pt x="9" y="54"/>
                      <a:pt x="9" y="54"/>
                    </a:cubicBezTo>
                    <a:cubicBezTo>
                      <a:pt x="9" y="53"/>
                      <a:pt x="9" y="53"/>
                      <a:pt x="9" y="52"/>
                    </a:cubicBezTo>
                    <a:cubicBezTo>
                      <a:pt x="9" y="51"/>
                      <a:pt x="11" y="48"/>
                      <a:pt x="16" y="46"/>
                    </a:cubicBezTo>
                    <a:cubicBezTo>
                      <a:pt x="16" y="45"/>
                      <a:pt x="16" y="45"/>
                      <a:pt x="16" y="46"/>
                    </a:cubicBezTo>
                    <a:cubicBezTo>
                      <a:pt x="17" y="46"/>
                      <a:pt x="17" y="46"/>
                      <a:pt x="17" y="46"/>
                    </a:cubicBezTo>
                    <a:cubicBezTo>
                      <a:pt x="18" y="44"/>
                      <a:pt x="19" y="42"/>
                      <a:pt x="20" y="39"/>
                    </a:cubicBezTo>
                    <a:cubicBezTo>
                      <a:pt x="22" y="36"/>
                      <a:pt x="23" y="33"/>
                      <a:pt x="24" y="30"/>
                    </a:cubicBezTo>
                    <a:cubicBezTo>
                      <a:pt x="23" y="26"/>
                      <a:pt x="23" y="22"/>
                      <a:pt x="23" y="19"/>
                    </a:cubicBezTo>
                    <a:cubicBezTo>
                      <a:pt x="23" y="18"/>
                      <a:pt x="24" y="18"/>
                      <a:pt x="25" y="18"/>
                    </a:cubicBezTo>
                    <a:cubicBezTo>
                      <a:pt x="25" y="18"/>
                      <a:pt x="25" y="18"/>
                      <a:pt x="25" y="18"/>
                    </a:cubicBezTo>
                    <a:cubicBezTo>
                      <a:pt x="26" y="18"/>
                      <a:pt x="26" y="18"/>
                      <a:pt x="26" y="18"/>
                    </a:cubicBezTo>
                    <a:cubicBezTo>
                      <a:pt x="26" y="18"/>
                      <a:pt x="26" y="18"/>
                      <a:pt x="27" y="18"/>
                    </a:cubicBezTo>
                    <a:cubicBezTo>
                      <a:pt x="27" y="19"/>
                      <a:pt x="27" y="20"/>
                      <a:pt x="27" y="21"/>
                    </a:cubicBezTo>
                    <a:cubicBezTo>
                      <a:pt x="27" y="21"/>
                      <a:pt x="27" y="21"/>
                      <a:pt x="27" y="21"/>
                    </a:cubicBezTo>
                    <a:cubicBezTo>
                      <a:pt x="27" y="21"/>
                      <a:pt x="27" y="21"/>
                      <a:pt x="27" y="21"/>
                    </a:cubicBezTo>
                    <a:cubicBezTo>
                      <a:pt x="27" y="22"/>
                      <a:pt x="27" y="22"/>
                      <a:pt x="27" y="22"/>
                    </a:cubicBezTo>
                    <a:cubicBezTo>
                      <a:pt x="27" y="25"/>
                      <a:pt x="27" y="27"/>
                      <a:pt x="26" y="29"/>
                    </a:cubicBezTo>
                    <a:cubicBezTo>
                      <a:pt x="28" y="33"/>
                      <a:pt x="30" y="36"/>
                      <a:pt x="32" y="38"/>
                    </a:cubicBezTo>
                    <a:cubicBezTo>
                      <a:pt x="33" y="39"/>
                      <a:pt x="34" y="39"/>
                      <a:pt x="35" y="40"/>
                    </a:cubicBezTo>
                    <a:close/>
                    <a:moveTo>
                      <a:pt x="16" y="47"/>
                    </a:moveTo>
                    <a:cubicBezTo>
                      <a:pt x="13" y="49"/>
                      <a:pt x="12" y="51"/>
                      <a:pt x="11" y="52"/>
                    </a:cubicBezTo>
                    <a:cubicBezTo>
                      <a:pt x="12" y="52"/>
                      <a:pt x="14" y="50"/>
                      <a:pt x="16" y="47"/>
                    </a:cubicBezTo>
                    <a:close/>
                    <a:moveTo>
                      <a:pt x="31" y="40"/>
                    </a:moveTo>
                    <a:cubicBezTo>
                      <a:pt x="31" y="40"/>
                      <a:pt x="30" y="40"/>
                      <a:pt x="30" y="40"/>
                    </a:cubicBezTo>
                    <a:cubicBezTo>
                      <a:pt x="28" y="38"/>
                      <a:pt x="27" y="36"/>
                      <a:pt x="25" y="33"/>
                    </a:cubicBezTo>
                    <a:cubicBezTo>
                      <a:pt x="25" y="35"/>
                      <a:pt x="24" y="38"/>
                      <a:pt x="23" y="40"/>
                    </a:cubicBezTo>
                    <a:cubicBezTo>
                      <a:pt x="22" y="41"/>
                      <a:pt x="21" y="42"/>
                      <a:pt x="21" y="43"/>
                    </a:cubicBezTo>
                    <a:cubicBezTo>
                      <a:pt x="24" y="42"/>
                      <a:pt x="28" y="41"/>
                      <a:pt x="31" y="40"/>
                    </a:cubicBezTo>
                    <a:close/>
                    <a:moveTo>
                      <a:pt x="25" y="24"/>
                    </a:moveTo>
                    <a:cubicBezTo>
                      <a:pt x="25" y="24"/>
                      <a:pt x="25" y="23"/>
                      <a:pt x="26" y="23"/>
                    </a:cubicBezTo>
                    <a:cubicBezTo>
                      <a:pt x="26" y="22"/>
                      <a:pt x="26" y="22"/>
                      <a:pt x="26" y="21"/>
                    </a:cubicBezTo>
                    <a:cubicBezTo>
                      <a:pt x="26" y="21"/>
                      <a:pt x="26" y="21"/>
                      <a:pt x="26" y="21"/>
                    </a:cubicBezTo>
                    <a:cubicBezTo>
                      <a:pt x="26" y="21"/>
                      <a:pt x="26" y="21"/>
                      <a:pt x="26" y="21"/>
                    </a:cubicBezTo>
                    <a:cubicBezTo>
                      <a:pt x="26" y="20"/>
                      <a:pt x="26" y="20"/>
                      <a:pt x="25" y="19"/>
                    </a:cubicBezTo>
                    <a:cubicBezTo>
                      <a:pt x="25" y="20"/>
                      <a:pt x="25" y="20"/>
                      <a:pt x="25" y="20"/>
                    </a:cubicBezTo>
                    <a:cubicBezTo>
                      <a:pt x="25" y="21"/>
                      <a:pt x="25" y="22"/>
                      <a:pt x="25" y="2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moveTo>
                      <a:pt x="39" y="42"/>
                    </a:moveTo>
                    <a:cubicBezTo>
                      <a:pt x="41" y="42"/>
                      <a:pt x="42" y="43"/>
                      <a:pt x="43" y="43"/>
                    </a:cubicBezTo>
                    <a:cubicBezTo>
                      <a:pt x="44" y="43"/>
                      <a:pt x="44" y="43"/>
                      <a:pt x="44" y="43"/>
                    </a:cubicBezTo>
                    <a:cubicBezTo>
                      <a:pt x="44" y="43"/>
                      <a:pt x="44" y="43"/>
                      <a:pt x="44" y="43"/>
                    </a:cubicBezTo>
                    <a:cubicBezTo>
                      <a:pt x="44" y="42"/>
                      <a:pt x="43" y="42"/>
                      <a:pt x="39" y="42"/>
                    </a:cubicBezTo>
                    <a:close/>
                  </a:path>
                </a:pathLst>
              </a:custGeom>
              <a:solidFill>
                <a:schemeClr val="accent1"/>
              </a:solidFill>
              <a:ln>
                <a:noFill/>
              </a:ln>
            </p:spPr>
            <p:txBody>
              <a:bodyPr/>
              <a:lstStyle/>
              <a:p>
                <a:endParaRPr lang="zh-CN" altLang="en-US" dirty="0">
                  <a:latin typeface="阿里巴巴普惠体 M" panose="00020600040101010101" pitchFamily="18" charset="-122"/>
                  <a:ea typeface="阿里巴巴普惠体 M" panose="00020600040101010101" pitchFamily="18" charset="-122"/>
                </a:endParaRPr>
              </a:p>
            </p:txBody>
          </p:sp>
        </p:grpSp>
      </p:grpSp>
      <p:grpSp>
        <p:nvGrpSpPr>
          <p:cNvPr id="5" name="组合 4"/>
          <p:cNvGrpSpPr/>
          <p:nvPr/>
        </p:nvGrpSpPr>
        <p:grpSpPr>
          <a:xfrm>
            <a:off x="8997719" y="1980583"/>
            <a:ext cx="1942023" cy="2078071"/>
            <a:chOff x="8661858" y="1785035"/>
            <a:chExt cx="2369000" cy="2534960"/>
          </a:xfrm>
        </p:grpSpPr>
        <p:grpSp>
          <p:nvGrpSpPr>
            <p:cNvPr id="13" name="组合 12"/>
            <p:cNvGrpSpPr/>
            <p:nvPr/>
          </p:nvGrpSpPr>
          <p:grpSpPr>
            <a:xfrm>
              <a:off x="8661858" y="1950996"/>
              <a:ext cx="2369000" cy="2368999"/>
              <a:chOff x="8836870" y="1875863"/>
              <a:chExt cx="2530586" cy="2530585"/>
            </a:xfrm>
          </p:grpSpPr>
          <p:sp>
            <p:nvSpPr>
              <p:cNvPr id="112" name="椭圆 111"/>
              <p:cNvSpPr/>
              <p:nvPr/>
            </p:nvSpPr>
            <p:spPr>
              <a:xfrm>
                <a:off x="8836870" y="1875863"/>
                <a:ext cx="2530586" cy="25305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13" name="椭圆 112"/>
              <p:cNvSpPr/>
              <p:nvPr/>
            </p:nvSpPr>
            <p:spPr>
              <a:xfrm>
                <a:off x="8966989" y="2005982"/>
                <a:ext cx="2270346" cy="2270346"/>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grpSp>
        <p:grpSp>
          <p:nvGrpSpPr>
            <p:cNvPr id="17" name="组合 16"/>
            <p:cNvGrpSpPr/>
            <p:nvPr/>
          </p:nvGrpSpPr>
          <p:grpSpPr>
            <a:xfrm>
              <a:off x="8759412" y="1785035"/>
              <a:ext cx="973815" cy="973815"/>
              <a:chOff x="8941078" y="1698582"/>
              <a:chExt cx="1040237" cy="1040237"/>
            </a:xfrm>
          </p:grpSpPr>
          <p:sp>
            <p:nvSpPr>
              <p:cNvPr id="114" name="椭圆 113"/>
              <p:cNvSpPr/>
              <p:nvPr/>
            </p:nvSpPr>
            <p:spPr>
              <a:xfrm>
                <a:off x="8941078" y="1698582"/>
                <a:ext cx="1040237" cy="1040237"/>
              </a:xfrm>
              <a:prstGeom prst="ellipse">
                <a:avLst/>
              </a:prstGeom>
              <a:solidFill>
                <a:schemeClr val="bg1"/>
              </a:solidFill>
              <a:ln>
                <a:noFill/>
              </a:ln>
              <a:effectLst>
                <a:outerShdw blurRad="1397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129" name="Freeform 75"/>
              <p:cNvSpPr>
                <a:spLocks noEditPoints="1"/>
              </p:cNvSpPr>
              <p:nvPr/>
            </p:nvSpPr>
            <p:spPr bwMode="auto">
              <a:xfrm>
                <a:off x="9267815" y="2051048"/>
                <a:ext cx="391142" cy="303908"/>
              </a:xfrm>
              <a:custGeom>
                <a:avLst/>
                <a:gdLst>
                  <a:gd name="T0" fmla="*/ 760814993 w 64"/>
                  <a:gd name="T1" fmla="*/ 529111845 h 50"/>
                  <a:gd name="T2" fmla="*/ 689489126 w 64"/>
                  <a:gd name="T3" fmla="*/ 587902050 h 50"/>
                  <a:gd name="T4" fmla="*/ 59437648 w 64"/>
                  <a:gd name="T5" fmla="*/ 587902050 h 50"/>
                  <a:gd name="T6" fmla="*/ 0 w 64"/>
                  <a:gd name="T7" fmla="*/ 529111845 h 50"/>
                  <a:gd name="T8" fmla="*/ 0 w 64"/>
                  <a:gd name="T9" fmla="*/ 70548246 h 50"/>
                  <a:gd name="T10" fmla="*/ 59437648 w 64"/>
                  <a:gd name="T11" fmla="*/ 0 h 50"/>
                  <a:gd name="T12" fmla="*/ 689489126 w 64"/>
                  <a:gd name="T13" fmla="*/ 0 h 50"/>
                  <a:gd name="T14" fmla="*/ 760814993 w 64"/>
                  <a:gd name="T15" fmla="*/ 70548246 h 50"/>
                  <a:gd name="T16" fmla="*/ 760814993 w 64"/>
                  <a:gd name="T17" fmla="*/ 529111845 h 50"/>
                  <a:gd name="T18" fmla="*/ 689489126 w 64"/>
                  <a:gd name="T19" fmla="*/ 58790205 h 50"/>
                  <a:gd name="T20" fmla="*/ 59437648 w 64"/>
                  <a:gd name="T21" fmla="*/ 58790205 h 50"/>
                  <a:gd name="T22" fmla="*/ 47549429 w 64"/>
                  <a:gd name="T23" fmla="*/ 70548246 h 50"/>
                  <a:gd name="T24" fmla="*/ 118878743 w 64"/>
                  <a:gd name="T25" fmla="*/ 188128656 h 50"/>
                  <a:gd name="T26" fmla="*/ 285306915 w 64"/>
                  <a:gd name="T27" fmla="*/ 317467107 h 50"/>
                  <a:gd name="T28" fmla="*/ 380409221 w 64"/>
                  <a:gd name="T29" fmla="*/ 376257312 h 50"/>
                  <a:gd name="T30" fmla="*/ 380409221 w 64"/>
                  <a:gd name="T31" fmla="*/ 376257312 h 50"/>
                  <a:gd name="T32" fmla="*/ 380409221 w 64"/>
                  <a:gd name="T33" fmla="*/ 376257312 h 50"/>
                  <a:gd name="T34" fmla="*/ 475508078 w 64"/>
                  <a:gd name="T35" fmla="*/ 317467107 h 50"/>
                  <a:gd name="T36" fmla="*/ 641936250 w 64"/>
                  <a:gd name="T37" fmla="*/ 188128656 h 50"/>
                  <a:gd name="T38" fmla="*/ 701377346 w 64"/>
                  <a:gd name="T39" fmla="*/ 82306287 h 50"/>
                  <a:gd name="T40" fmla="*/ 689489126 w 64"/>
                  <a:gd name="T41" fmla="*/ 58790205 h 50"/>
                  <a:gd name="T42" fmla="*/ 701377346 w 64"/>
                  <a:gd name="T43" fmla="*/ 199886697 h 50"/>
                  <a:gd name="T44" fmla="*/ 677600907 w 64"/>
                  <a:gd name="T45" fmla="*/ 235160820 h 50"/>
                  <a:gd name="T46" fmla="*/ 487396297 w 64"/>
                  <a:gd name="T47" fmla="*/ 376257312 h 50"/>
                  <a:gd name="T48" fmla="*/ 380409221 w 64"/>
                  <a:gd name="T49" fmla="*/ 435047517 h 50"/>
                  <a:gd name="T50" fmla="*/ 380409221 w 64"/>
                  <a:gd name="T51" fmla="*/ 435047517 h 50"/>
                  <a:gd name="T52" fmla="*/ 380409221 w 64"/>
                  <a:gd name="T53" fmla="*/ 435047517 h 50"/>
                  <a:gd name="T54" fmla="*/ 261530477 w 64"/>
                  <a:gd name="T55" fmla="*/ 376257312 h 50"/>
                  <a:gd name="T56" fmla="*/ 83214086 w 64"/>
                  <a:gd name="T57" fmla="*/ 235160820 h 50"/>
                  <a:gd name="T58" fmla="*/ 47549429 w 64"/>
                  <a:gd name="T59" fmla="*/ 199886697 h 50"/>
                  <a:gd name="T60" fmla="*/ 47549429 w 64"/>
                  <a:gd name="T61" fmla="*/ 529111845 h 50"/>
                  <a:gd name="T62" fmla="*/ 59437648 w 64"/>
                  <a:gd name="T63" fmla="*/ 540869886 h 50"/>
                  <a:gd name="T64" fmla="*/ 689489126 w 64"/>
                  <a:gd name="T65" fmla="*/ 540869886 h 50"/>
                  <a:gd name="T66" fmla="*/ 701377346 w 64"/>
                  <a:gd name="T67" fmla="*/ 529111845 h 50"/>
                  <a:gd name="T68" fmla="*/ 701377346 w 64"/>
                  <a:gd name="T69" fmla="*/ 199886697 h 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4" h="50">
                    <a:moveTo>
                      <a:pt x="64" y="45"/>
                    </a:moveTo>
                    <a:cubicBezTo>
                      <a:pt x="64" y="48"/>
                      <a:pt x="61" y="50"/>
                      <a:pt x="58" y="50"/>
                    </a:cubicBezTo>
                    <a:cubicBezTo>
                      <a:pt x="5" y="50"/>
                      <a:pt x="5" y="50"/>
                      <a:pt x="5" y="50"/>
                    </a:cubicBezTo>
                    <a:cubicBezTo>
                      <a:pt x="2" y="50"/>
                      <a:pt x="0" y="48"/>
                      <a:pt x="0" y="45"/>
                    </a:cubicBezTo>
                    <a:cubicBezTo>
                      <a:pt x="0" y="6"/>
                      <a:pt x="0" y="6"/>
                      <a:pt x="0" y="6"/>
                    </a:cubicBezTo>
                    <a:cubicBezTo>
                      <a:pt x="0" y="3"/>
                      <a:pt x="2" y="0"/>
                      <a:pt x="5" y="0"/>
                    </a:cubicBezTo>
                    <a:cubicBezTo>
                      <a:pt x="58" y="0"/>
                      <a:pt x="58" y="0"/>
                      <a:pt x="58" y="0"/>
                    </a:cubicBezTo>
                    <a:cubicBezTo>
                      <a:pt x="61" y="0"/>
                      <a:pt x="64" y="3"/>
                      <a:pt x="64" y="6"/>
                    </a:cubicBezTo>
                    <a:lnTo>
                      <a:pt x="64" y="45"/>
                    </a:lnTo>
                    <a:close/>
                    <a:moveTo>
                      <a:pt x="58" y="5"/>
                    </a:moveTo>
                    <a:cubicBezTo>
                      <a:pt x="5" y="5"/>
                      <a:pt x="5" y="5"/>
                      <a:pt x="5" y="5"/>
                    </a:cubicBezTo>
                    <a:cubicBezTo>
                      <a:pt x="5" y="5"/>
                      <a:pt x="4" y="5"/>
                      <a:pt x="4" y="6"/>
                    </a:cubicBezTo>
                    <a:cubicBezTo>
                      <a:pt x="4" y="10"/>
                      <a:pt x="6" y="13"/>
                      <a:pt x="10" y="16"/>
                    </a:cubicBezTo>
                    <a:cubicBezTo>
                      <a:pt x="14" y="20"/>
                      <a:pt x="19" y="23"/>
                      <a:pt x="24" y="27"/>
                    </a:cubicBezTo>
                    <a:cubicBezTo>
                      <a:pt x="26" y="29"/>
                      <a:pt x="29" y="32"/>
                      <a:pt x="32" y="32"/>
                    </a:cubicBezTo>
                    <a:cubicBezTo>
                      <a:pt x="32" y="32"/>
                      <a:pt x="32" y="32"/>
                      <a:pt x="32" y="32"/>
                    </a:cubicBezTo>
                    <a:cubicBezTo>
                      <a:pt x="32" y="32"/>
                      <a:pt x="32" y="32"/>
                      <a:pt x="32" y="32"/>
                    </a:cubicBezTo>
                    <a:cubicBezTo>
                      <a:pt x="34" y="32"/>
                      <a:pt x="38" y="29"/>
                      <a:pt x="40" y="27"/>
                    </a:cubicBezTo>
                    <a:cubicBezTo>
                      <a:pt x="44" y="23"/>
                      <a:pt x="49" y="20"/>
                      <a:pt x="54" y="16"/>
                    </a:cubicBezTo>
                    <a:cubicBezTo>
                      <a:pt x="56" y="14"/>
                      <a:pt x="59" y="10"/>
                      <a:pt x="59" y="7"/>
                    </a:cubicBezTo>
                    <a:cubicBezTo>
                      <a:pt x="59" y="6"/>
                      <a:pt x="59" y="5"/>
                      <a:pt x="58" y="5"/>
                    </a:cubicBezTo>
                    <a:close/>
                    <a:moveTo>
                      <a:pt x="59" y="17"/>
                    </a:moveTo>
                    <a:cubicBezTo>
                      <a:pt x="58" y="18"/>
                      <a:pt x="58" y="19"/>
                      <a:pt x="57" y="20"/>
                    </a:cubicBezTo>
                    <a:cubicBezTo>
                      <a:pt x="52" y="24"/>
                      <a:pt x="46" y="28"/>
                      <a:pt x="41" y="32"/>
                    </a:cubicBezTo>
                    <a:cubicBezTo>
                      <a:pt x="39" y="34"/>
                      <a:pt x="36" y="37"/>
                      <a:pt x="32" y="37"/>
                    </a:cubicBezTo>
                    <a:cubicBezTo>
                      <a:pt x="32" y="37"/>
                      <a:pt x="32" y="37"/>
                      <a:pt x="32" y="37"/>
                    </a:cubicBezTo>
                    <a:cubicBezTo>
                      <a:pt x="32" y="37"/>
                      <a:pt x="32" y="37"/>
                      <a:pt x="32" y="37"/>
                    </a:cubicBezTo>
                    <a:cubicBezTo>
                      <a:pt x="28" y="37"/>
                      <a:pt x="25" y="34"/>
                      <a:pt x="22" y="32"/>
                    </a:cubicBezTo>
                    <a:cubicBezTo>
                      <a:pt x="17" y="28"/>
                      <a:pt x="12" y="24"/>
                      <a:pt x="7" y="20"/>
                    </a:cubicBezTo>
                    <a:cubicBezTo>
                      <a:pt x="6" y="19"/>
                      <a:pt x="5" y="18"/>
                      <a:pt x="4" y="17"/>
                    </a:cubicBezTo>
                    <a:cubicBezTo>
                      <a:pt x="4" y="45"/>
                      <a:pt x="4" y="45"/>
                      <a:pt x="4" y="45"/>
                    </a:cubicBezTo>
                    <a:cubicBezTo>
                      <a:pt x="4" y="45"/>
                      <a:pt x="5" y="46"/>
                      <a:pt x="5" y="46"/>
                    </a:cubicBezTo>
                    <a:cubicBezTo>
                      <a:pt x="58" y="46"/>
                      <a:pt x="58" y="46"/>
                      <a:pt x="58" y="46"/>
                    </a:cubicBezTo>
                    <a:cubicBezTo>
                      <a:pt x="59" y="46"/>
                      <a:pt x="59" y="45"/>
                      <a:pt x="59" y="45"/>
                    </a:cubicBezTo>
                    <a:lnTo>
                      <a:pt x="59" y="17"/>
                    </a:lnTo>
                    <a:close/>
                  </a:path>
                </a:pathLst>
              </a:custGeom>
              <a:solidFill>
                <a:schemeClr val="accent2"/>
              </a:solidFill>
              <a:ln>
                <a:noFill/>
              </a:ln>
            </p:spPr>
            <p:txBody>
              <a:bodyPr/>
              <a:lstStyle/>
              <a:p>
                <a:endParaRPr lang="zh-CN" altLang="en-US" dirty="0">
                  <a:latin typeface="阿里巴巴普惠体 M" panose="00020600040101010101" pitchFamily="18" charset="-122"/>
                  <a:ea typeface="阿里巴巴普惠体 M" panose="00020600040101010101" pitchFamily="18" charset="-122"/>
                </a:endParaRPr>
              </a:p>
            </p:txBody>
          </p:sp>
        </p:grpSp>
      </p:grpSp>
      <p:sp>
        <p:nvSpPr>
          <p:cNvPr id="60" name="矩形 59"/>
          <p:cNvSpPr/>
          <p:nvPr/>
        </p:nvSpPr>
        <p:spPr>
          <a:xfrm>
            <a:off x="3886329" y="4458119"/>
            <a:ext cx="2050552" cy="44159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rPr>
              <a:t>MySQL</a:t>
            </a:r>
            <a:endParaRPr lang="zh-CN" altLang="en-US"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endParaRPr>
          </a:p>
        </p:txBody>
      </p:sp>
      <p:sp>
        <p:nvSpPr>
          <p:cNvPr id="63" name="矩形 62"/>
          <p:cNvSpPr/>
          <p:nvPr/>
        </p:nvSpPr>
        <p:spPr>
          <a:xfrm>
            <a:off x="6387526" y="4458119"/>
            <a:ext cx="2050552" cy="44159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rPr>
              <a:t>C3P0</a:t>
            </a:r>
            <a:endParaRPr lang="zh-CN" altLang="en-US"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endParaRPr>
          </a:p>
        </p:txBody>
      </p:sp>
      <p:sp>
        <p:nvSpPr>
          <p:cNvPr id="66" name="矩形 65"/>
          <p:cNvSpPr/>
          <p:nvPr/>
        </p:nvSpPr>
        <p:spPr>
          <a:xfrm>
            <a:off x="8888723" y="4458119"/>
            <a:ext cx="2050552" cy="44159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rPr>
              <a:t>Tomcat</a:t>
            </a:r>
            <a:endParaRPr lang="zh-CN" altLang="en-US" sz="2000" b="1" dirty="0">
              <a:solidFill>
                <a:schemeClr val="tx1">
                  <a:lumMod val="65000"/>
                  <a:lumOff val="35000"/>
                </a:schemeClr>
              </a:solidFill>
              <a:latin typeface="阿里巴巴普惠体 M" panose="00020600040101010101" pitchFamily="18" charset="-122"/>
              <a:ea typeface="阿里巴巴普惠体 M" panose="00020600040101010101" pitchFamily="18" charset="-122"/>
            </a:endParaRPr>
          </a:p>
        </p:txBody>
      </p:sp>
      <p:sp>
        <p:nvSpPr>
          <p:cNvPr id="67" name="文本框 66"/>
          <p:cNvSpPr txBox="1"/>
          <p:nvPr/>
        </p:nvSpPr>
        <p:spPr>
          <a:xfrm>
            <a:off x="1631898" y="2775990"/>
            <a:ext cx="1670174"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rPr>
              <a:t>01</a:t>
            </a:r>
            <a:endParaRPr kumimoji="0" lang="zh-CN" altLang="en-US"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endParaRPr>
          </a:p>
        </p:txBody>
      </p:sp>
      <p:sp>
        <p:nvSpPr>
          <p:cNvPr id="68" name="文本框 67"/>
          <p:cNvSpPr txBox="1"/>
          <p:nvPr/>
        </p:nvSpPr>
        <p:spPr>
          <a:xfrm>
            <a:off x="4133440" y="2775990"/>
            <a:ext cx="1670174"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rPr>
              <a:t>02</a:t>
            </a:r>
            <a:endParaRPr kumimoji="0" lang="zh-CN" altLang="en-US"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endParaRPr>
          </a:p>
        </p:txBody>
      </p:sp>
      <p:sp>
        <p:nvSpPr>
          <p:cNvPr id="69" name="文本框 68"/>
          <p:cNvSpPr txBox="1"/>
          <p:nvPr/>
        </p:nvSpPr>
        <p:spPr>
          <a:xfrm>
            <a:off x="6623566" y="2775990"/>
            <a:ext cx="1670174"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rPr>
              <a:t>03</a:t>
            </a:r>
            <a:endParaRPr kumimoji="0" lang="zh-CN" altLang="en-US"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endParaRPr>
          </a:p>
        </p:txBody>
      </p:sp>
      <p:sp>
        <p:nvSpPr>
          <p:cNvPr id="70" name="文本框 69"/>
          <p:cNvSpPr txBox="1"/>
          <p:nvPr/>
        </p:nvSpPr>
        <p:spPr>
          <a:xfrm>
            <a:off x="9141954" y="2775990"/>
            <a:ext cx="1670174" cy="76944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rPr>
              <a:t>04</a:t>
            </a:r>
            <a:endParaRPr kumimoji="0" lang="zh-CN" altLang="en-US" sz="4400" b="1" i="1"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charset="-122"/>
            </a:endParaRPr>
          </a:p>
        </p:txBody>
      </p:sp>
      <p:sp>
        <p:nvSpPr>
          <p:cNvPr id="47" name="文本框 46"/>
          <p:cNvSpPr txBox="1"/>
          <p:nvPr/>
        </p:nvSpPr>
        <p:spPr>
          <a:xfrm>
            <a:off x="1740503" y="450599"/>
            <a:ext cx="449353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latin typeface="阿里巴巴普惠体 M" panose="00020600040101010101" pitchFamily="18" charset="-122"/>
                <a:ea typeface="阿里巴巴普惠体 M" panose="00020600040101010101" pitchFamily="18" charset="-122"/>
              </a:rPr>
              <a:t>后端业务逻辑的处理与实现</a:t>
            </a:r>
          </a:p>
        </p:txBody>
      </p:sp>
      <p:sp>
        <p:nvSpPr>
          <p:cNvPr id="49"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
        <p:nvSpPr>
          <p:cNvPr id="53"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M" panose="00020600040101010101" pitchFamily="18" charset="-122"/>
              <a:ea typeface="阿里巴巴普惠体 M" panose="00020600040101010101"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CONTENT"/>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CONTENT"/>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ags/tag21.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YinZJG#"/>
  <p:tag name="MH_LAYOUT" val="TitleSubTitleText"/>
  <p:tag name="MH" val="20170726163740"/>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TITLE"/>
</p:tagLst>
</file>

<file path=ppt/tags/tag23.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TITLE"/>
</p:tagLst>
</file>

<file path=ppt/tags/tag24.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KEYWORD"/>
</p:tagLst>
</file>

<file path=ppt/tags/tag25.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KEYWORD"/>
</p:tagLst>
</file>

<file path=ppt/tags/tag26.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KEYWORD"/>
</p:tagLst>
</file>

<file path=ppt/tags/tag27.xml><?xml version="1.0" encoding="utf-8"?>
<p:tagLst xmlns:a="http://schemas.openxmlformats.org/drawingml/2006/main" xmlns:r="http://schemas.openxmlformats.org/officeDocument/2006/relationships" xmlns:p="http://schemas.openxmlformats.org/presentationml/2006/main">
  <p:tag name="TAG_CONTENT_GROUPINDEX" val="2"/>
  <p:tag name="YOO_CHATSHAPE_TYPE" val="YOO_CHATSHAPE_CHILDKEYWORD"/>
</p:tagLst>
</file>

<file path=ppt/tags/tag28.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KEYWORD"/>
</p:tagLst>
</file>

<file path=ppt/tags/tag29.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KEYWORD"/>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CONTENT"/>
</p:tagLst>
</file>

<file path=ppt/tags/tag30.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KEYWORD"/>
</p:tagLst>
</file>

<file path=ppt/tags/tag31.xml><?xml version="1.0" encoding="utf-8"?>
<p:tagLst xmlns:a="http://schemas.openxmlformats.org/drawingml/2006/main" xmlns:r="http://schemas.openxmlformats.org/officeDocument/2006/relationships" xmlns:p="http://schemas.openxmlformats.org/presentationml/2006/main">
  <p:tag name="TAG_CONTENT_GROUPINDEX" val="1"/>
  <p:tag name="YOO_CHATSHAPE_TYPE" val="YOO_CHATSHAPE_CHILDKEYWORD"/>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4"/>
  <p:tag name="YOO_CHATSHAPE_TYPE" val="YOO_CHATSHAPE_CHILDCONTENT"/>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1"/>
  <p:tag name="YOO_CHATSHAPE_TYPE" val="YOO_CHATSHAPE_CHILDTITLE"/>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2"/>
  <p:tag name="YOO_CHATSHAPE_TYPE" val="YOO_CHATSHAPE_CHILDTITLE"/>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3"/>
  <p:tag name="YOO_CHATSHAPE_TYPE" val="YOO_CHATSHAPE_CHILDTITLE"/>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TAG_CONTENT_GROUPINDEX" val="4"/>
  <p:tag name="YOO_CHATSHAPE_TYPE" val="YOO_CHATSHAPE_CHILDTITLE"/>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Lst>
</file>

<file path=ppt/theme/theme1.xml><?xml version="1.0" encoding="utf-8"?>
<a:theme xmlns:a="http://schemas.openxmlformats.org/drawingml/2006/main" name="www.2ppt.com">
  <a:themeElements>
    <a:clrScheme name="自定义 1">
      <a:dk1>
        <a:srgbClr val="000000"/>
      </a:dk1>
      <a:lt1>
        <a:srgbClr val="FFFFFF"/>
      </a:lt1>
      <a:dk2>
        <a:srgbClr val="000000"/>
      </a:dk2>
      <a:lt2>
        <a:srgbClr val="FFFFFF"/>
      </a:lt2>
      <a:accent1>
        <a:srgbClr val="4B8E95"/>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TotalTime>
  <Words>654</Words>
  <Application>Microsoft Office PowerPoint</Application>
  <PresentationFormat>宽屏</PresentationFormat>
  <Paragraphs>125</Paragraphs>
  <Slides>22</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阿里巴巴普惠体 L</vt:lpstr>
      <vt:lpstr>阿里巴巴普惠体 M</vt:lpstr>
      <vt:lpstr>黑体</vt:lpstr>
      <vt:lpstr>微软雅黑</vt:lpstr>
      <vt:lpstr>Arial</vt:lpstr>
      <vt:lpstr>Calibri</vt:lpstr>
      <vt:lpstr>Century Gothic</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dc:description/>
  <cp:lastModifiedBy>小鹏 欧阳</cp:lastModifiedBy>
  <cp:revision>8</cp:revision>
  <dcterms:created xsi:type="dcterms:W3CDTF">2021-06-28T00:59:57Z</dcterms:created>
  <dcterms:modified xsi:type="dcterms:W3CDTF">2024-05-08T04:00:53Z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7A7DA513078843EA9486CE55D88D1844</vt:lpwstr>
  </property>
  <property fmtid="{D5CDD505-2E9C-101B-9397-08002B2CF9AE}" pid="3" name="KSOProductBuildVer">
    <vt:lpwstr>2052-11.1.0.10495</vt:lpwstr>
  </property>
</Properties>
</file>